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6" r:id="rId3"/>
  </p:sldIdLst>
  <p:sldSz cx="28800425" cy="21599525"/>
  <p:notesSz cx="6858000" cy="9144000"/>
  <p:defaultTextStyle>
    <a:defPPr>
      <a:defRPr lang="en-US"/>
    </a:defPPr>
    <a:lvl1pPr marL="0" algn="l" defTabSz="2963301" rtl="0" eaLnBrk="1" latinLnBrk="0" hangingPunct="1">
      <a:defRPr sz="5860" kern="1200">
        <a:solidFill>
          <a:schemeClr val="tx1"/>
        </a:solidFill>
        <a:latin typeface="+mn-lt"/>
        <a:ea typeface="+mn-ea"/>
        <a:cs typeface="+mn-cs"/>
      </a:defRPr>
    </a:lvl1pPr>
    <a:lvl2pPr marL="1481650" algn="l" defTabSz="2963301" rtl="0" eaLnBrk="1" latinLnBrk="0" hangingPunct="1">
      <a:defRPr sz="5860" kern="1200">
        <a:solidFill>
          <a:schemeClr val="tx1"/>
        </a:solidFill>
        <a:latin typeface="+mn-lt"/>
        <a:ea typeface="+mn-ea"/>
        <a:cs typeface="+mn-cs"/>
      </a:defRPr>
    </a:lvl2pPr>
    <a:lvl3pPr marL="2963301" algn="l" defTabSz="2963301" rtl="0" eaLnBrk="1" latinLnBrk="0" hangingPunct="1">
      <a:defRPr sz="5860" kern="1200">
        <a:solidFill>
          <a:schemeClr val="tx1"/>
        </a:solidFill>
        <a:latin typeface="+mn-lt"/>
        <a:ea typeface="+mn-ea"/>
        <a:cs typeface="+mn-cs"/>
      </a:defRPr>
    </a:lvl3pPr>
    <a:lvl4pPr marL="4444950" algn="l" defTabSz="2963301" rtl="0" eaLnBrk="1" latinLnBrk="0" hangingPunct="1">
      <a:defRPr sz="5860" kern="1200">
        <a:solidFill>
          <a:schemeClr val="tx1"/>
        </a:solidFill>
        <a:latin typeface="+mn-lt"/>
        <a:ea typeface="+mn-ea"/>
        <a:cs typeface="+mn-cs"/>
      </a:defRPr>
    </a:lvl4pPr>
    <a:lvl5pPr marL="5926599" algn="l" defTabSz="2963301" rtl="0" eaLnBrk="1" latinLnBrk="0" hangingPunct="1">
      <a:defRPr sz="5860" kern="1200">
        <a:solidFill>
          <a:schemeClr val="tx1"/>
        </a:solidFill>
        <a:latin typeface="+mn-lt"/>
        <a:ea typeface="+mn-ea"/>
        <a:cs typeface="+mn-cs"/>
      </a:defRPr>
    </a:lvl5pPr>
    <a:lvl6pPr marL="7408249" algn="l" defTabSz="2963301" rtl="0" eaLnBrk="1" latinLnBrk="0" hangingPunct="1">
      <a:defRPr sz="5860" kern="1200">
        <a:solidFill>
          <a:schemeClr val="tx1"/>
        </a:solidFill>
        <a:latin typeface="+mn-lt"/>
        <a:ea typeface="+mn-ea"/>
        <a:cs typeface="+mn-cs"/>
      </a:defRPr>
    </a:lvl6pPr>
    <a:lvl7pPr marL="8889900" algn="l" defTabSz="2963301" rtl="0" eaLnBrk="1" latinLnBrk="0" hangingPunct="1">
      <a:defRPr sz="5860" kern="1200">
        <a:solidFill>
          <a:schemeClr val="tx1"/>
        </a:solidFill>
        <a:latin typeface="+mn-lt"/>
        <a:ea typeface="+mn-ea"/>
        <a:cs typeface="+mn-cs"/>
      </a:defRPr>
    </a:lvl7pPr>
    <a:lvl8pPr marL="10371550" algn="l" defTabSz="2963301" rtl="0" eaLnBrk="1" latinLnBrk="0" hangingPunct="1">
      <a:defRPr sz="5860" kern="1200">
        <a:solidFill>
          <a:schemeClr val="tx1"/>
        </a:solidFill>
        <a:latin typeface="+mn-lt"/>
        <a:ea typeface="+mn-ea"/>
        <a:cs typeface="+mn-cs"/>
      </a:defRPr>
    </a:lvl8pPr>
    <a:lvl9pPr marL="11853200" algn="l" defTabSz="2963301" rtl="0" eaLnBrk="1" latinLnBrk="0" hangingPunct="1">
      <a:defRPr sz="58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8" userDrawn="1">
          <p15:clr>
            <a:srgbClr val="A4A3A4"/>
          </p15:clr>
        </p15:guide>
        <p15:guide id="2" orient="horz" pos="189" userDrawn="1">
          <p15:clr>
            <a:srgbClr val="A4A3A4"/>
          </p15:clr>
        </p15:guide>
        <p15:guide id="3" orient="horz" pos="13228" userDrawn="1">
          <p15:clr>
            <a:srgbClr val="A4A3A4"/>
          </p15:clr>
        </p15:guide>
        <p15:guide id="4" orient="horz" userDrawn="1">
          <p15:clr>
            <a:srgbClr val="A4A3A4"/>
          </p15:clr>
        </p15:guide>
        <p15:guide id="5" pos="382" userDrawn="1">
          <p15:clr>
            <a:srgbClr val="A4A3A4"/>
          </p15:clr>
        </p15:guide>
        <p15:guide id="6" pos="1776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 id="4" name="Omar Alfandi" initials="OA" lastIdx="1" clrIdx="4">
    <p:extLst>
      <p:ext uri="{19B8F6BF-5375-455C-9EA6-DF929625EA0E}">
        <p15:presenceInfo xmlns:p15="http://schemas.microsoft.com/office/powerpoint/2012/main" userId="S-1-5-21-843821256-3896751913-2584019450-75635" providerId="AD"/>
      </p:ext>
    </p:extLst>
  </p:cmAuthor>
  <p:cmAuthor id="5" name="raghda hourani" initials="rh" lastIdx="1" clrIdx="5">
    <p:extLst>
      <p:ext uri="{19B8F6BF-5375-455C-9EA6-DF929625EA0E}">
        <p15:presenceInfo xmlns:p15="http://schemas.microsoft.com/office/powerpoint/2012/main" userId="3ec00454f7d92ee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142E"/>
    <a:srgbClr val="FFFFFF"/>
    <a:srgbClr val="F3F5FA"/>
    <a:srgbClr val="CDD2DE"/>
    <a:srgbClr val="E3E9E5"/>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18" autoAdjust="0"/>
    <p:restoredTop sz="93741" autoAdjust="0"/>
  </p:normalViewPr>
  <p:slideViewPr>
    <p:cSldViewPr snapToGrid="0" snapToObjects="1" showGuides="1">
      <p:cViewPr varScale="1">
        <p:scale>
          <a:sx n="21" d="100"/>
          <a:sy n="21" d="100"/>
        </p:scale>
        <p:origin x="1604" y="56"/>
      </p:cViewPr>
      <p:guideLst>
        <p:guide orient="horz" pos="2178"/>
        <p:guide orient="horz" pos="189"/>
        <p:guide orient="horz" pos="13228"/>
        <p:guide orient="horz"/>
        <p:guide pos="382"/>
        <p:guide pos="1776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84"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4/24/2023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4/24/2023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2963301" rtl="0" eaLnBrk="1" latinLnBrk="0" hangingPunct="1">
      <a:defRPr sz="4000" kern="1200">
        <a:solidFill>
          <a:schemeClr val="tx1"/>
        </a:solidFill>
        <a:latin typeface="+mn-lt"/>
        <a:ea typeface="+mn-ea"/>
        <a:cs typeface="+mn-cs"/>
      </a:defRPr>
    </a:lvl1pPr>
    <a:lvl2pPr marL="1481650" algn="l" defTabSz="2963301" rtl="0" eaLnBrk="1" latinLnBrk="0" hangingPunct="1">
      <a:defRPr sz="4000" kern="1200">
        <a:solidFill>
          <a:schemeClr val="tx1"/>
        </a:solidFill>
        <a:latin typeface="+mn-lt"/>
        <a:ea typeface="+mn-ea"/>
        <a:cs typeface="+mn-cs"/>
      </a:defRPr>
    </a:lvl2pPr>
    <a:lvl3pPr marL="2963301" algn="l" defTabSz="2963301" rtl="0" eaLnBrk="1" latinLnBrk="0" hangingPunct="1">
      <a:defRPr sz="4000" kern="1200">
        <a:solidFill>
          <a:schemeClr val="tx1"/>
        </a:solidFill>
        <a:latin typeface="+mn-lt"/>
        <a:ea typeface="+mn-ea"/>
        <a:cs typeface="+mn-cs"/>
      </a:defRPr>
    </a:lvl3pPr>
    <a:lvl4pPr marL="4444950" algn="l" defTabSz="2963301" rtl="0" eaLnBrk="1" latinLnBrk="0" hangingPunct="1">
      <a:defRPr sz="4000" kern="1200">
        <a:solidFill>
          <a:schemeClr val="tx1"/>
        </a:solidFill>
        <a:latin typeface="+mn-lt"/>
        <a:ea typeface="+mn-ea"/>
        <a:cs typeface="+mn-cs"/>
      </a:defRPr>
    </a:lvl4pPr>
    <a:lvl5pPr marL="5926599" algn="l" defTabSz="2963301" rtl="0" eaLnBrk="1" latinLnBrk="0" hangingPunct="1">
      <a:defRPr sz="4000" kern="1200">
        <a:solidFill>
          <a:schemeClr val="tx1"/>
        </a:solidFill>
        <a:latin typeface="+mn-lt"/>
        <a:ea typeface="+mn-ea"/>
        <a:cs typeface="+mn-cs"/>
      </a:defRPr>
    </a:lvl5pPr>
    <a:lvl6pPr marL="7408249" algn="l" defTabSz="2963301" rtl="0" eaLnBrk="1" latinLnBrk="0" hangingPunct="1">
      <a:defRPr sz="4000" kern="1200">
        <a:solidFill>
          <a:schemeClr val="tx1"/>
        </a:solidFill>
        <a:latin typeface="+mn-lt"/>
        <a:ea typeface="+mn-ea"/>
        <a:cs typeface="+mn-cs"/>
      </a:defRPr>
    </a:lvl6pPr>
    <a:lvl7pPr marL="8889900" algn="l" defTabSz="2963301" rtl="0" eaLnBrk="1" latinLnBrk="0" hangingPunct="1">
      <a:defRPr sz="4000" kern="1200">
        <a:solidFill>
          <a:schemeClr val="tx1"/>
        </a:solidFill>
        <a:latin typeface="+mn-lt"/>
        <a:ea typeface="+mn-ea"/>
        <a:cs typeface="+mn-cs"/>
      </a:defRPr>
    </a:lvl7pPr>
    <a:lvl8pPr marL="10371550" algn="l" defTabSz="2963301" rtl="0" eaLnBrk="1" latinLnBrk="0" hangingPunct="1">
      <a:defRPr sz="4000" kern="1200">
        <a:solidFill>
          <a:schemeClr val="tx1"/>
        </a:solidFill>
        <a:latin typeface="+mn-lt"/>
        <a:ea typeface="+mn-ea"/>
        <a:cs typeface="+mn-cs"/>
      </a:defRPr>
    </a:lvl8pPr>
    <a:lvl9pPr marL="11853200" algn="l" defTabSz="2963301" rtl="0" eaLnBrk="1" latinLnBrk="0" hangingPunct="1">
      <a:defRPr sz="4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32500" lnSpcReduction="20000"/>
          </a:bodyPr>
          <a:lstStyle/>
          <a:p>
            <a:r>
              <a:rPr lang="en-US" b="1" dirty="0"/>
              <a:t>Affiliations</a:t>
            </a:r>
            <a:r>
              <a:rPr lang="en-US" dirty="0"/>
              <a:t>: The organization you are associated with. Example:: College of Technological Innovation, Zayed University</a:t>
            </a:r>
          </a:p>
          <a:p>
            <a:endParaRPr lang="en-US" dirty="0"/>
          </a:p>
          <a:p>
            <a:r>
              <a:rPr lang="en-US" b="1" dirty="0"/>
              <a:t>Introduction</a:t>
            </a:r>
            <a:r>
              <a:rPr lang="en-US" dirty="0"/>
              <a:t>: write an introduction about your project. </a:t>
            </a:r>
          </a:p>
          <a:p>
            <a:pPr marL="0" marR="0" lvl="0" indent="0" algn="l" defTabSz="429841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298410" rtl="0" eaLnBrk="1" fontAlgn="auto" latinLnBrk="0" hangingPunct="1">
              <a:lnSpc>
                <a:spcPct val="100000"/>
              </a:lnSpc>
              <a:spcBef>
                <a:spcPts val="0"/>
              </a:spcBef>
              <a:spcAft>
                <a:spcPts val="0"/>
              </a:spcAft>
              <a:buClrTx/>
              <a:buSzTx/>
              <a:buFontTx/>
              <a:buNone/>
              <a:tabLst/>
              <a:defRPr/>
            </a:pPr>
            <a:r>
              <a:rPr lang="en-US" b="1" dirty="0"/>
              <a:t>Project Objectives</a:t>
            </a:r>
            <a:r>
              <a:rPr lang="en-US" dirty="0"/>
              <a:t>: write/list the objectives of your project. Focus on the key points that will show the importance of your project </a:t>
            </a:r>
          </a:p>
          <a:p>
            <a:pPr marL="857250" marR="0" lvl="0" indent="-857250" algn="l" defTabSz="4298410" rtl="0" eaLnBrk="1" fontAlgn="auto" latinLnBrk="0" hangingPunct="1">
              <a:lnSpc>
                <a:spcPct val="100000"/>
              </a:lnSpc>
              <a:spcBef>
                <a:spcPts val="0"/>
              </a:spcBef>
              <a:spcAft>
                <a:spcPts val="0"/>
              </a:spcAft>
              <a:buClrTx/>
              <a:buSzTx/>
              <a:buFontTx/>
              <a:buChar char="-"/>
              <a:tabLst/>
              <a:defRPr/>
            </a:pPr>
            <a:endParaRPr lang="en-US" dirty="0"/>
          </a:p>
          <a:p>
            <a:pPr marL="0" indent="0">
              <a:buFont typeface="Arial" panose="020B0604020202020204" pitchFamily="34" charset="0"/>
              <a:buNone/>
            </a:pPr>
            <a:r>
              <a:rPr lang="en-US" b="1" dirty="0"/>
              <a:t>Results and Analysis</a:t>
            </a:r>
            <a:r>
              <a:rPr lang="en-US" dirty="0"/>
              <a:t>: write and illustrate the results and analysis of your project. Here, you have the chance to add pics/screenshots/graphs/statistics, etc. related to the results and analysis of your project. </a:t>
            </a:r>
          </a:p>
          <a:p>
            <a:pPr marL="0" indent="0">
              <a:buFont typeface="Arial" panose="020B0604020202020204" pitchFamily="34" charset="0"/>
              <a:buNone/>
            </a:pPr>
            <a:r>
              <a:rPr lang="en-US" dirty="0"/>
              <a:t>                                      you should highlight the importance of your project: what does it achieves, what services does it offer, etc. </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Conclusions</a:t>
            </a:r>
            <a:r>
              <a:rPr lang="en-US" dirty="0"/>
              <a:t> and future work of your project</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References</a:t>
            </a:r>
            <a:r>
              <a:rPr lang="en-US" dirty="0"/>
              <a:t> in APA style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Acknowledgment</a:t>
            </a:r>
            <a:r>
              <a:rPr lang="en-US" dirty="0"/>
              <a:t>: you can write your acknowledgment and show appreciation to everyone who has helped in your project. </a:t>
            </a:r>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807660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93310" y="3067469"/>
            <a:ext cx="13602602"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05224" y="2663286"/>
            <a:ext cx="13591865" cy="466442"/>
          </a:xfrm>
          <a:prstGeom prst="rect">
            <a:avLst/>
          </a:prstGeom>
          <a:noFill/>
        </p:spPr>
        <p:txBody>
          <a:bodyPr wrap="square" lIns="89551" tIns="89551" rIns="89551" bIns="89551" anchor="ctr" anchorCtr="0">
            <a:spAutoFit/>
          </a:bodyPr>
          <a:lstStyle>
            <a:lvl1pPr marL="0" indent="0" algn="ctr">
              <a:buNone/>
              <a:defRPr sz="1856"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605222" y="8687552"/>
            <a:ext cx="13595187" cy="466442"/>
          </a:xfrm>
          <a:prstGeom prst="rect">
            <a:avLst/>
          </a:prstGeom>
          <a:noFill/>
        </p:spPr>
        <p:txBody>
          <a:bodyPr wrap="square" lIns="89551" tIns="89551" rIns="89551" bIns="89551" anchor="ctr" anchorCtr="0">
            <a:spAutoFit/>
          </a:bodyPr>
          <a:lstStyle>
            <a:lvl1pPr marL="0" indent="0" algn="ctr">
              <a:buNone/>
              <a:defRPr sz="1856" b="1" u="sng" baseline="0">
                <a:solidFill>
                  <a:schemeClr val="tx1"/>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4605426" y="2663286"/>
            <a:ext cx="13591690" cy="466442"/>
          </a:xfrm>
          <a:prstGeom prst="rect">
            <a:avLst/>
          </a:prstGeom>
          <a:noFill/>
        </p:spPr>
        <p:txBody>
          <a:bodyPr wrap="square" lIns="89551" tIns="89551" rIns="89551" bIns="89551" anchor="ctr" anchorCtr="0">
            <a:spAutoFit/>
          </a:bodyPr>
          <a:lstStyle>
            <a:lvl1pPr marL="0" indent="0" algn="ctr">
              <a:buNone/>
              <a:defRPr sz="1856"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4605426" y="3067469"/>
            <a:ext cx="13591690"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4605427" y="8698944"/>
            <a:ext cx="13587955" cy="466442"/>
          </a:xfrm>
          <a:prstGeom prst="rect">
            <a:avLst/>
          </a:prstGeom>
          <a:noFill/>
        </p:spPr>
        <p:txBody>
          <a:bodyPr wrap="square" lIns="89551" tIns="89551" rIns="89551" bIns="89551" anchor="ctr" anchorCtr="0">
            <a:spAutoFit/>
          </a:bodyPr>
          <a:lstStyle>
            <a:lvl1pPr marL="0" indent="0" algn="ctr">
              <a:buNone/>
              <a:defRPr sz="1856"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4600220" y="9130556"/>
            <a:ext cx="13593165"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4615965" y="16211591"/>
            <a:ext cx="13581153" cy="466442"/>
          </a:xfrm>
          <a:prstGeom prst="rect">
            <a:avLst/>
          </a:prstGeom>
          <a:noFill/>
        </p:spPr>
        <p:txBody>
          <a:bodyPr wrap="square" lIns="89551" tIns="89551" rIns="89551" bIns="89551" anchor="ctr" anchorCtr="0">
            <a:spAutoFit/>
          </a:bodyPr>
          <a:lstStyle>
            <a:lvl1pPr marL="0" indent="0" algn="ctr">
              <a:buNone/>
              <a:defRPr sz="1856"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4605427" y="16653294"/>
            <a:ext cx="13587955"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93310" y="9120103"/>
            <a:ext cx="13603776"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891623" y="2025852"/>
            <a:ext cx="21017185" cy="548801"/>
          </a:xfrm>
          <a:prstGeom prst="rect">
            <a:avLst/>
          </a:prstGeom>
        </p:spPr>
        <p:txBody>
          <a:bodyPr lIns="77349" tIns="38675" rIns="77349" bIns="38675">
            <a:normAutofit/>
          </a:bodyPr>
          <a:lstStyle>
            <a:lvl1pPr marL="0" indent="0" algn="ctr">
              <a:buFontTx/>
              <a:buNone/>
              <a:defRPr sz="2283">
                <a:solidFill>
                  <a:schemeClr val="tx1"/>
                </a:solidFill>
                <a:latin typeface="+mj-lt"/>
              </a:defRPr>
            </a:lvl1pPr>
            <a:lvl2pPr>
              <a:buFontTx/>
              <a:buNone/>
              <a:defRPr sz="2902"/>
            </a:lvl2pPr>
            <a:lvl3pPr>
              <a:buFontTx/>
              <a:buNone/>
              <a:defRPr sz="2902"/>
            </a:lvl3pPr>
            <a:lvl4pPr>
              <a:buFontTx/>
              <a:buNone/>
              <a:defRPr sz="2902"/>
            </a:lvl4pPr>
            <a:lvl5pPr>
              <a:buFontTx/>
              <a:buNone/>
              <a:defRPr sz="2902"/>
            </a:lvl5pPr>
          </a:lstStyle>
          <a:p>
            <a:pPr lvl="0"/>
            <a:r>
              <a:rPr lang="en-US" dirty="0"/>
              <a:t>Click here to add affiliations</a:t>
            </a:r>
          </a:p>
        </p:txBody>
      </p:sp>
      <p:sp>
        <p:nvSpPr>
          <p:cNvPr id="79" name="Text Placeholder 76"/>
          <p:cNvSpPr>
            <a:spLocks noGrp="1"/>
          </p:cNvSpPr>
          <p:nvPr>
            <p:ph type="body" sz="quarter" idx="151" hasCustomPrompt="1"/>
          </p:nvPr>
        </p:nvSpPr>
        <p:spPr>
          <a:xfrm>
            <a:off x="3891623" y="1461041"/>
            <a:ext cx="21017185" cy="636906"/>
          </a:xfrm>
          <a:prstGeom prst="rect">
            <a:avLst/>
          </a:prstGeom>
        </p:spPr>
        <p:txBody>
          <a:bodyPr lIns="77349" tIns="38675" rIns="77349" bIns="38675" anchor="t" anchorCtr="1">
            <a:noAutofit/>
          </a:bodyPr>
          <a:lstStyle>
            <a:lvl1pPr marL="0" indent="0" algn="ctr">
              <a:buFontTx/>
              <a:buNone/>
              <a:defRPr sz="3427" b="1">
                <a:solidFill>
                  <a:schemeClr val="tx1"/>
                </a:solidFill>
                <a:latin typeface="+mj-lt"/>
              </a:defRPr>
            </a:lvl1pPr>
            <a:lvl2pPr>
              <a:buFontTx/>
              <a:buNone/>
              <a:defRPr sz="2902"/>
            </a:lvl2pPr>
            <a:lvl3pPr>
              <a:buFontTx/>
              <a:buNone/>
              <a:defRPr sz="2902"/>
            </a:lvl3pPr>
            <a:lvl4pPr>
              <a:buFontTx/>
              <a:buNone/>
              <a:defRPr sz="2902"/>
            </a:lvl4pPr>
            <a:lvl5pPr>
              <a:buFontTx/>
              <a:buNone/>
              <a:defRPr sz="2902"/>
            </a:lvl5pPr>
          </a:lstStyle>
          <a:p>
            <a:pPr lvl="0"/>
            <a:r>
              <a:rPr lang="en-US" dirty="0"/>
              <a:t>Click here to add authors</a:t>
            </a:r>
          </a:p>
        </p:txBody>
      </p:sp>
      <p:sp>
        <p:nvSpPr>
          <p:cNvPr id="80" name="Text Placeholder 76"/>
          <p:cNvSpPr>
            <a:spLocks noGrp="1"/>
          </p:cNvSpPr>
          <p:nvPr>
            <p:ph type="body" sz="quarter" idx="153" hasCustomPrompt="1"/>
          </p:nvPr>
        </p:nvSpPr>
        <p:spPr>
          <a:xfrm>
            <a:off x="3891623" y="224463"/>
            <a:ext cx="21017185" cy="895831"/>
          </a:xfrm>
          <a:prstGeom prst="rect">
            <a:avLst/>
          </a:prstGeom>
        </p:spPr>
        <p:txBody>
          <a:bodyPr lIns="77349" tIns="38675" rIns="77349" bIns="38675" anchor="t" anchorCtr="1">
            <a:noAutofit/>
          </a:bodyPr>
          <a:lstStyle>
            <a:lvl1pPr marL="0" indent="0" algn="ctr">
              <a:buFontTx/>
              <a:buNone/>
              <a:defRPr sz="5615" b="1">
                <a:solidFill>
                  <a:schemeClr val="bg1"/>
                </a:solidFill>
                <a:latin typeface="+mj-lt"/>
              </a:defRPr>
            </a:lvl1pPr>
            <a:lvl2pPr>
              <a:buFontTx/>
              <a:buNone/>
              <a:defRPr sz="2902"/>
            </a:lvl2pPr>
            <a:lvl3pPr>
              <a:buFontTx/>
              <a:buNone/>
              <a:defRPr sz="2902"/>
            </a:lvl3pPr>
            <a:lvl4pPr>
              <a:buFontTx/>
              <a:buNone/>
              <a:defRPr sz="2902"/>
            </a:lvl4pPr>
            <a:lvl5pPr>
              <a:buFontTx/>
              <a:buNone/>
              <a:defRPr sz="2902"/>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93310" y="3126877"/>
            <a:ext cx="6599056"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605224" y="2690913"/>
            <a:ext cx="6593849" cy="466442"/>
          </a:xfrm>
          <a:prstGeom prst="rect">
            <a:avLst/>
          </a:prstGeom>
          <a:noFill/>
        </p:spPr>
        <p:txBody>
          <a:bodyPr lIns="89551" tIns="89551" rIns="89551" bIns="89551" anchor="ctr" anchorCtr="0">
            <a:spAutoFit/>
          </a:bodyPr>
          <a:lstStyle>
            <a:lvl1pPr marL="0" indent="0" algn="ctr">
              <a:buNone/>
              <a:defRPr sz="1856" b="1" u="sng" baseline="0">
                <a:solidFill>
                  <a:schemeClr val="tx1"/>
                </a:solidFill>
              </a:defRPr>
            </a:lvl1pPr>
          </a:lstStyle>
          <a:p>
            <a:pPr lvl="0"/>
            <a:r>
              <a:rPr lang="en-US" dirty="0"/>
              <a:t>(click to add) ABSTRACT</a:t>
            </a:r>
          </a:p>
        </p:txBody>
      </p:sp>
      <p:sp>
        <p:nvSpPr>
          <p:cNvPr id="19" name="Text Placeholder 3"/>
          <p:cNvSpPr>
            <a:spLocks noGrp="1"/>
          </p:cNvSpPr>
          <p:nvPr>
            <p:ph type="body" sz="quarter" idx="19" hasCustomPrompt="1"/>
          </p:nvPr>
        </p:nvSpPr>
        <p:spPr>
          <a:xfrm>
            <a:off x="592269" y="8854843"/>
            <a:ext cx="6600097"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605220" y="8444297"/>
            <a:ext cx="6594888" cy="466442"/>
          </a:xfrm>
          <a:prstGeom prst="rect">
            <a:avLst/>
          </a:prstGeom>
          <a:noFill/>
        </p:spPr>
        <p:txBody>
          <a:bodyPr wrap="square" lIns="89551" tIns="89551" rIns="89551" bIns="89551" anchor="ctr" anchorCtr="0">
            <a:spAutoFit/>
          </a:bodyPr>
          <a:lstStyle>
            <a:lvl1pPr marL="0" indent="0" algn="ctr">
              <a:buNone/>
              <a:defRPr sz="1856"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7603239" y="3121671"/>
            <a:ext cx="13596033"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7603241" y="2695265"/>
            <a:ext cx="13596033" cy="466442"/>
          </a:xfrm>
          <a:prstGeom prst="rect">
            <a:avLst/>
          </a:prstGeom>
          <a:noFill/>
        </p:spPr>
        <p:txBody>
          <a:bodyPr wrap="square" lIns="89551" tIns="89551" rIns="89551" bIns="89551" anchor="ctr" anchorCtr="0">
            <a:spAutoFit/>
          </a:bodyPr>
          <a:lstStyle>
            <a:lvl1pPr marL="0" indent="0" algn="ctr">
              <a:buNone/>
              <a:defRPr sz="1856" b="1" u="sng" baseline="0">
                <a:solidFill>
                  <a:schemeClr val="tx1"/>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7603241" y="13378588"/>
            <a:ext cx="13596033"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7603241" y="12946976"/>
            <a:ext cx="13596033" cy="466442"/>
          </a:xfrm>
          <a:prstGeom prst="rect">
            <a:avLst/>
          </a:prstGeom>
          <a:noFill/>
        </p:spPr>
        <p:txBody>
          <a:bodyPr wrap="square" lIns="89551" tIns="89551" rIns="89551" bIns="89551" anchor="ctr" anchorCtr="0">
            <a:spAutoFit/>
          </a:bodyPr>
          <a:lstStyle>
            <a:lvl1pPr marL="0" indent="0" algn="ctr">
              <a:buNone/>
              <a:defRPr sz="1856"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1604486" y="2695265"/>
            <a:ext cx="6592628" cy="466442"/>
          </a:xfrm>
          <a:prstGeom prst="rect">
            <a:avLst/>
          </a:prstGeom>
          <a:noFill/>
        </p:spPr>
        <p:txBody>
          <a:bodyPr wrap="square" lIns="89551" tIns="89551" rIns="89551" bIns="89551" anchor="ctr" anchorCtr="0">
            <a:spAutoFit/>
          </a:bodyPr>
          <a:lstStyle>
            <a:lvl1pPr marL="0" indent="0" algn="ctr">
              <a:buNone/>
              <a:defRPr sz="1856"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1604486" y="3126877"/>
            <a:ext cx="6592628"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1600751" y="8483814"/>
            <a:ext cx="6592628" cy="466442"/>
          </a:xfrm>
          <a:prstGeom prst="rect">
            <a:avLst/>
          </a:prstGeom>
          <a:noFill/>
        </p:spPr>
        <p:txBody>
          <a:bodyPr wrap="square" lIns="89551" tIns="89551" rIns="89551" bIns="89551" anchor="ctr" anchorCtr="0">
            <a:spAutoFit/>
          </a:bodyPr>
          <a:lstStyle>
            <a:lvl1pPr marL="0" indent="0" algn="ctr">
              <a:buNone/>
              <a:defRPr sz="1856"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1643031" y="8915424"/>
            <a:ext cx="6544780"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1604486" y="16272584"/>
            <a:ext cx="6592628" cy="466442"/>
          </a:xfrm>
          <a:prstGeom prst="rect">
            <a:avLst/>
          </a:prstGeom>
          <a:noFill/>
        </p:spPr>
        <p:txBody>
          <a:bodyPr wrap="square" lIns="89551" tIns="89551" rIns="89551" bIns="89551" anchor="ctr" anchorCtr="0">
            <a:spAutoFit/>
          </a:bodyPr>
          <a:lstStyle>
            <a:lvl1pPr marL="0" indent="0" algn="ctr">
              <a:buNone/>
              <a:defRPr sz="1856" b="1" u="sng" baseline="0">
                <a:solidFill>
                  <a:schemeClr val="tx1"/>
                </a:solidFill>
              </a:defRPr>
            </a:lvl1pPr>
          </a:lstStyle>
          <a:p>
            <a:pPr lvl="0"/>
            <a:r>
              <a:rPr lang="en-US" dirty="0"/>
              <a:t>(click to add)  CONTACT</a:t>
            </a:r>
          </a:p>
        </p:txBody>
      </p:sp>
      <p:sp>
        <p:nvSpPr>
          <p:cNvPr id="30" name="Text Placeholder 3"/>
          <p:cNvSpPr>
            <a:spLocks noGrp="1"/>
          </p:cNvSpPr>
          <p:nvPr>
            <p:ph type="body" sz="quarter" idx="30" hasCustomPrompt="1"/>
          </p:nvPr>
        </p:nvSpPr>
        <p:spPr>
          <a:xfrm>
            <a:off x="21591879" y="16743217"/>
            <a:ext cx="6595931"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Enter your text here</a:t>
            </a:r>
          </a:p>
        </p:txBody>
      </p:sp>
      <p:sp>
        <p:nvSpPr>
          <p:cNvPr id="31" name="Text Placeholder 76"/>
          <p:cNvSpPr>
            <a:spLocks noGrp="1"/>
          </p:cNvSpPr>
          <p:nvPr>
            <p:ph type="body" sz="quarter" idx="150" hasCustomPrompt="1"/>
          </p:nvPr>
        </p:nvSpPr>
        <p:spPr>
          <a:xfrm>
            <a:off x="3891623" y="2025852"/>
            <a:ext cx="21017185" cy="548801"/>
          </a:xfrm>
          <a:prstGeom prst="rect">
            <a:avLst/>
          </a:prstGeom>
        </p:spPr>
        <p:txBody>
          <a:bodyPr lIns="77349" tIns="38675" rIns="77349" bIns="38675">
            <a:normAutofit/>
          </a:bodyPr>
          <a:lstStyle>
            <a:lvl1pPr marL="0" indent="0" algn="ctr">
              <a:buFontTx/>
              <a:buNone/>
              <a:defRPr sz="2283">
                <a:solidFill>
                  <a:schemeClr val="tx1"/>
                </a:solidFill>
                <a:latin typeface="+mj-lt"/>
              </a:defRPr>
            </a:lvl1pPr>
            <a:lvl2pPr>
              <a:buFontTx/>
              <a:buNone/>
              <a:defRPr sz="2902"/>
            </a:lvl2pPr>
            <a:lvl3pPr>
              <a:buFontTx/>
              <a:buNone/>
              <a:defRPr sz="2902"/>
            </a:lvl3pPr>
            <a:lvl4pPr>
              <a:buFontTx/>
              <a:buNone/>
              <a:defRPr sz="2902"/>
            </a:lvl4pPr>
            <a:lvl5pPr>
              <a:buFontTx/>
              <a:buNone/>
              <a:defRPr sz="2902"/>
            </a:lvl5pPr>
          </a:lstStyle>
          <a:p>
            <a:pPr lvl="0"/>
            <a:r>
              <a:rPr lang="en-US" dirty="0"/>
              <a:t>Click here to add affiliations</a:t>
            </a:r>
          </a:p>
        </p:txBody>
      </p:sp>
      <p:sp>
        <p:nvSpPr>
          <p:cNvPr id="32" name="Text Placeholder 76"/>
          <p:cNvSpPr>
            <a:spLocks noGrp="1"/>
          </p:cNvSpPr>
          <p:nvPr>
            <p:ph type="body" sz="quarter" idx="151" hasCustomPrompt="1"/>
          </p:nvPr>
        </p:nvSpPr>
        <p:spPr>
          <a:xfrm>
            <a:off x="3891623" y="1461041"/>
            <a:ext cx="21017185" cy="636906"/>
          </a:xfrm>
          <a:prstGeom prst="rect">
            <a:avLst/>
          </a:prstGeom>
        </p:spPr>
        <p:txBody>
          <a:bodyPr lIns="77349" tIns="38675" rIns="77349" bIns="38675" anchor="t" anchorCtr="1">
            <a:noAutofit/>
          </a:bodyPr>
          <a:lstStyle>
            <a:lvl1pPr marL="0" indent="0" algn="ctr">
              <a:buFontTx/>
              <a:buNone/>
              <a:defRPr sz="3427" b="1">
                <a:solidFill>
                  <a:schemeClr val="tx1"/>
                </a:solidFill>
                <a:latin typeface="+mj-lt"/>
              </a:defRPr>
            </a:lvl1pPr>
            <a:lvl2pPr>
              <a:buFontTx/>
              <a:buNone/>
              <a:defRPr sz="2902"/>
            </a:lvl2pPr>
            <a:lvl3pPr>
              <a:buFontTx/>
              <a:buNone/>
              <a:defRPr sz="2902"/>
            </a:lvl3pPr>
            <a:lvl4pPr>
              <a:buFontTx/>
              <a:buNone/>
              <a:defRPr sz="2902"/>
            </a:lvl4pPr>
            <a:lvl5pPr>
              <a:buFontTx/>
              <a:buNone/>
              <a:defRPr sz="2902"/>
            </a:lvl5pPr>
          </a:lstStyle>
          <a:p>
            <a:pPr lvl="0"/>
            <a:r>
              <a:rPr lang="en-US" dirty="0"/>
              <a:t>Click here to add authors</a:t>
            </a:r>
          </a:p>
        </p:txBody>
      </p:sp>
      <p:sp>
        <p:nvSpPr>
          <p:cNvPr id="33" name="Text Placeholder 76"/>
          <p:cNvSpPr>
            <a:spLocks noGrp="1"/>
          </p:cNvSpPr>
          <p:nvPr>
            <p:ph type="body" sz="quarter" idx="153" hasCustomPrompt="1"/>
          </p:nvPr>
        </p:nvSpPr>
        <p:spPr>
          <a:xfrm>
            <a:off x="3891623" y="224463"/>
            <a:ext cx="21017185" cy="895831"/>
          </a:xfrm>
          <a:prstGeom prst="rect">
            <a:avLst/>
          </a:prstGeom>
        </p:spPr>
        <p:txBody>
          <a:bodyPr lIns="77349" tIns="38675" rIns="77349" bIns="38675" anchor="t" anchorCtr="1">
            <a:noAutofit/>
          </a:bodyPr>
          <a:lstStyle>
            <a:lvl1pPr marL="0" indent="0" algn="ctr">
              <a:buFontTx/>
              <a:buNone/>
              <a:defRPr sz="5615" b="1">
                <a:solidFill>
                  <a:schemeClr val="bg1"/>
                </a:solidFill>
                <a:latin typeface="+mj-lt"/>
              </a:defRPr>
            </a:lvl1pPr>
            <a:lvl2pPr>
              <a:buFontTx/>
              <a:buNone/>
              <a:defRPr sz="2902"/>
            </a:lvl2pPr>
            <a:lvl3pPr>
              <a:buFontTx/>
              <a:buNone/>
              <a:defRPr sz="2902"/>
            </a:lvl3pPr>
            <a:lvl4pPr>
              <a:buFontTx/>
              <a:buNone/>
              <a:defRPr sz="2902"/>
            </a:lvl4pPr>
            <a:lvl5pPr>
              <a:buFontTx/>
              <a:buNone/>
              <a:defRPr sz="2902"/>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oleObject" Target="../embeddings/oleObject1.bin"/><Relationship Id="rId12" Type="http://schemas.openxmlformats.org/officeDocument/2006/relationships/image" Target="../media/image7.wmf"/><Relationship Id="rId17" Type="http://schemas.openxmlformats.org/officeDocument/2006/relationships/image" Target="../media/image10.jpeg"/><Relationship Id="rId2" Type="http://schemas.openxmlformats.org/officeDocument/2006/relationships/theme" Target="../theme/theme1.xml"/><Relationship Id="rId16" Type="http://schemas.openxmlformats.org/officeDocument/2006/relationships/hyperlink" Target="http://www.facebook.com/pages/PosterPresentationscom/217914411419?v=app_4949752878&amp;ref=ts" TargetMode="Externa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oleObject" Target="../embeddings/oleObject3.bin"/><Relationship Id="rId5" Type="http://schemas.openxmlformats.org/officeDocument/2006/relationships/image" Target="../media/image3.png"/><Relationship Id="rId15" Type="http://schemas.openxmlformats.org/officeDocument/2006/relationships/image" Target="../media/image9.wmf"/><Relationship Id="rId10" Type="http://schemas.openxmlformats.org/officeDocument/2006/relationships/image" Target="../media/image6.wmf"/><Relationship Id="rId4" Type="http://schemas.openxmlformats.org/officeDocument/2006/relationships/image" Target="../media/image2.png"/><Relationship Id="rId9" Type="http://schemas.openxmlformats.org/officeDocument/2006/relationships/oleObject" Target="../embeddings/oleObject2.bin"/><Relationship Id="rId14" Type="http://schemas.openxmlformats.org/officeDocument/2006/relationships/oleObject" Target="../embeddings/oleObject4.bin"/></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oleObject" Target="../embeddings/oleObject5.bin"/><Relationship Id="rId12" Type="http://schemas.openxmlformats.org/officeDocument/2006/relationships/image" Target="../media/image7.wmf"/><Relationship Id="rId17" Type="http://schemas.openxmlformats.org/officeDocument/2006/relationships/image" Target="../media/image10.jpeg"/><Relationship Id="rId2" Type="http://schemas.openxmlformats.org/officeDocument/2006/relationships/theme" Target="../theme/theme2.xml"/><Relationship Id="rId16" Type="http://schemas.openxmlformats.org/officeDocument/2006/relationships/hyperlink" Target="http://www.facebook.com/pages/PosterPresentationscom/217914411419?v=app_4949752878&amp;ref=ts" TargetMode="Externa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oleObject" Target="../embeddings/oleObject7.bin"/><Relationship Id="rId5" Type="http://schemas.openxmlformats.org/officeDocument/2006/relationships/image" Target="../media/image3.png"/><Relationship Id="rId15" Type="http://schemas.openxmlformats.org/officeDocument/2006/relationships/image" Target="../media/image9.wmf"/><Relationship Id="rId10" Type="http://schemas.openxmlformats.org/officeDocument/2006/relationships/image" Target="../media/image6.wmf"/><Relationship Id="rId4" Type="http://schemas.openxmlformats.org/officeDocument/2006/relationships/image" Target="../media/image2.png"/><Relationship Id="rId9" Type="http://schemas.openxmlformats.org/officeDocument/2006/relationships/oleObject" Target="../embeddings/oleObject6.bin"/><Relationship Id="rId14" Type="http://schemas.openxmlformats.org/officeDocument/2006/relationships/oleObject" Target="../embeddings/oleObject8.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userDrawn="1"/>
        </p:nvGrpSpPr>
        <p:grpSpPr>
          <a:xfrm>
            <a:off x="-12041509" y="-24285"/>
            <a:ext cx="11662109" cy="21623810"/>
            <a:chOff x="-11225189" y="-1"/>
            <a:chExt cx="11018865" cy="38516022"/>
          </a:xfrm>
        </p:grpSpPr>
        <p:sp>
          <p:nvSpPr>
            <p:cNvPr id="24" name="Rectangle 23"/>
            <p:cNvSpPr/>
            <p:nvPr/>
          </p:nvSpPr>
          <p:spPr>
            <a:xfrm>
              <a:off x="-11216136" y="-1"/>
              <a:ext cx="11009812" cy="3851602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722474" rtl="0" eaLnBrk="1" fontAlgn="auto" latinLnBrk="0" hangingPunct="1">
                <a:lnSpc>
                  <a:spcPct val="100000"/>
                </a:lnSpc>
                <a:spcBef>
                  <a:spcPts val="0"/>
                </a:spcBef>
                <a:spcAft>
                  <a:spcPts val="0"/>
                </a:spcAft>
                <a:buClrTx/>
                <a:buSzTx/>
                <a:buFontTx/>
                <a:buNone/>
                <a:tabLst/>
                <a:defRPr/>
              </a:pPr>
              <a:r>
                <a:rPr lang="en-US" sz="1903" b="1" spc="0" dirty="0">
                  <a:solidFill>
                    <a:srgbClr val="FF0000"/>
                  </a:solidFill>
                  <a:latin typeface="Trebuchet MS" pitchFamily="34" charset="0"/>
                </a:rPr>
                <a:t>(—THIS SIDEBAR DOES NOT PRINT—)</a:t>
              </a:r>
              <a:endParaRPr lang="en-US" sz="1903" b="1" spc="285" dirty="0">
                <a:solidFill>
                  <a:schemeClr val="bg1"/>
                </a:solidFill>
                <a:latin typeface="Trebuchet MS" pitchFamily="34" charset="0"/>
              </a:endParaRPr>
            </a:p>
            <a:p>
              <a:pPr algn="ctr"/>
              <a:r>
                <a:rPr lang="en-US" sz="2283" b="1" spc="285" dirty="0">
                  <a:solidFill>
                    <a:schemeClr val="bg1"/>
                  </a:solidFill>
                  <a:latin typeface="Trebuchet MS" pitchFamily="34" charset="0"/>
                </a:rPr>
                <a:t>DESIGN</a:t>
              </a:r>
              <a:r>
                <a:rPr lang="en-US" sz="2283" b="1" spc="285" baseline="0" dirty="0">
                  <a:solidFill>
                    <a:schemeClr val="bg1"/>
                  </a:solidFill>
                  <a:latin typeface="Trebuchet MS" pitchFamily="34" charset="0"/>
                </a:rPr>
                <a:t> </a:t>
              </a:r>
              <a:r>
                <a:rPr lang="en-US" sz="2283" b="1" spc="285" dirty="0">
                  <a:solidFill>
                    <a:schemeClr val="bg1"/>
                  </a:solidFill>
                  <a:latin typeface="Trebuchet MS" pitchFamily="34" charset="0"/>
                </a:rPr>
                <a:t>GUIDE</a:t>
              </a:r>
            </a:p>
            <a:p>
              <a:pPr algn="ctr"/>
              <a:endParaRPr lang="en-US" sz="1713" b="1" dirty="0">
                <a:latin typeface="Trebuchet MS" pitchFamily="34" charset="0"/>
              </a:endParaRPr>
            </a:p>
            <a:p>
              <a:pPr defTabSz="1791808"/>
              <a:r>
                <a:rPr lang="en-US" sz="1713" i="0" dirty="0">
                  <a:latin typeface="Trebuchet MS" pitchFamily="34" charset="0"/>
                </a:rPr>
                <a:t>This PowerPoint</a:t>
              </a:r>
              <a:r>
                <a:rPr lang="en-US" sz="1713" i="0" baseline="0" dirty="0">
                  <a:latin typeface="Trebuchet MS" pitchFamily="34" charset="0"/>
                </a:rPr>
                <a:t> </a:t>
              </a:r>
              <a:r>
                <a:rPr lang="en-US" sz="1713" i="0" dirty="0">
                  <a:latin typeface="Trebuchet MS" pitchFamily="34" charset="0"/>
                </a:rPr>
                <a:t>2007 template produces</a:t>
              </a:r>
              <a:r>
                <a:rPr lang="en-US" sz="1713" i="0" baseline="0" dirty="0">
                  <a:latin typeface="Trebuchet MS" pitchFamily="34" charset="0"/>
                </a:rPr>
                <a:t> </a:t>
              </a:r>
              <a:r>
                <a:rPr lang="en-US" sz="1713" i="0" dirty="0">
                  <a:latin typeface="Trebuchet MS" pitchFamily="34" charset="0"/>
                </a:rPr>
                <a:t>an</a:t>
              </a:r>
              <a:r>
                <a:rPr lang="en-US" sz="1713" i="0" baseline="0" dirty="0">
                  <a:latin typeface="Trebuchet MS" pitchFamily="34" charset="0"/>
                </a:rPr>
                <a:t> A0</a:t>
              </a:r>
              <a:r>
                <a:rPr lang="en-US" sz="1713" i="0" dirty="0">
                  <a:latin typeface="Trebuchet MS" pitchFamily="34" charset="0"/>
                </a:rPr>
                <a:t> presentation poster. </a:t>
              </a:r>
              <a:r>
                <a:rPr lang="en-US" sz="1713" dirty="0">
                  <a:latin typeface="Trebuchet MS" pitchFamily="34" charset="0"/>
                </a:rPr>
                <a:t>You</a:t>
              </a:r>
              <a:r>
                <a:rPr lang="en-US" sz="1713" baseline="0" dirty="0">
                  <a:latin typeface="Trebuchet MS" pitchFamily="34" charset="0"/>
                </a:rPr>
                <a:t> can u</a:t>
              </a:r>
              <a:r>
                <a:rPr lang="en-US" sz="1713" dirty="0">
                  <a:latin typeface="Trebuchet MS" pitchFamily="34" charset="0"/>
                </a:rPr>
                <a:t>se</a:t>
              </a:r>
              <a:r>
                <a:rPr lang="en-US" sz="1713" baseline="0" dirty="0">
                  <a:latin typeface="Trebuchet MS" pitchFamily="34" charset="0"/>
                </a:rPr>
                <a:t> it to create your research poster and </a:t>
              </a:r>
              <a:r>
                <a:rPr lang="en-US" sz="1713" dirty="0">
                  <a:latin typeface="Trebuchet MS" pitchFamily="34" charset="0"/>
                </a:rPr>
                <a:t>save valuable time placing titles, subtitles,</a:t>
              </a:r>
              <a:r>
                <a:rPr lang="en-US" sz="1713" baseline="0" dirty="0">
                  <a:latin typeface="Trebuchet MS" pitchFamily="34" charset="0"/>
                </a:rPr>
                <a:t> text, and graphics</a:t>
              </a:r>
              <a:r>
                <a:rPr lang="en-US" sz="1713" dirty="0">
                  <a:latin typeface="Trebuchet MS" pitchFamily="34" charset="0"/>
                </a:rPr>
                <a:t>. </a:t>
              </a:r>
            </a:p>
            <a:p>
              <a:pPr defTabSz="1791808"/>
              <a:endParaRPr lang="en-US" sz="1713" dirty="0">
                <a:latin typeface="Trebuchet MS" pitchFamily="34" charset="0"/>
              </a:endParaRPr>
            </a:p>
            <a:p>
              <a:pPr defTabSz="2088527"/>
              <a:r>
                <a:rPr lang="en-US" sz="1713" dirty="0">
                  <a:latin typeface="Trebuchet MS" pitchFamily="34" charset="0"/>
                </a:rPr>
                <a:t>We provide a series of online tutorials that will guide you through the poster design process and answer your poster production questions. To view our template tutorials, go online to </a:t>
              </a:r>
              <a:r>
                <a:rPr lang="en-US" sz="1713" b="1" dirty="0">
                  <a:solidFill>
                    <a:srgbClr val="FFC000"/>
                  </a:solidFill>
                  <a:latin typeface="Trebuchet MS" pitchFamily="34" charset="0"/>
                </a:rPr>
                <a:t>PosterPresentations.com</a:t>
              </a:r>
              <a:r>
                <a:rPr lang="en-US" sz="1713" b="1" dirty="0">
                  <a:solidFill>
                    <a:schemeClr val="bg1"/>
                  </a:solidFill>
                  <a:latin typeface="Trebuchet MS" pitchFamily="34" charset="0"/>
                </a:rPr>
                <a:t> </a:t>
              </a:r>
              <a:r>
                <a:rPr lang="en-US" sz="1713" dirty="0">
                  <a:solidFill>
                    <a:schemeClr val="bg1"/>
                  </a:solidFill>
                  <a:latin typeface="Trebuchet MS" pitchFamily="34" charset="0"/>
                </a:rPr>
                <a:t>and click on HELP DESK.</a:t>
              </a:r>
            </a:p>
            <a:p>
              <a:pPr defTabSz="2088527"/>
              <a:endParaRPr lang="en-US" sz="1713" dirty="0">
                <a:latin typeface="Trebuchet MS" pitchFamily="34" charset="0"/>
              </a:endParaRPr>
            </a:p>
            <a:p>
              <a:pPr defTabSz="2088527"/>
              <a:r>
                <a:rPr lang="en-US" sz="1713" dirty="0">
                  <a:solidFill>
                    <a:schemeClr val="bg1"/>
                  </a:solidFill>
                  <a:latin typeface="Trebuchet MS" pitchFamily="34" charset="0"/>
                </a:rPr>
                <a:t>When</a:t>
              </a:r>
              <a:r>
                <a:rPr lang="en-US" sz="1713" baseline="0" dirty="0">
                  <a:solidFill>
                    <a:schemeClr val="bg1"/>
                  </a:solidFill>
                  <a:latin typeface="Trebuchet MS" pitchFamily="34" charset="0"/>
                </a:rPr>
                <a:t> you are ready to print your poster</a:t>
              </a:r>
              <a:r>
                <a:rPr lang="en-US" sz="1713" dirty="0">
                  <a:solidFill>
                    <a:schemeClr val="bg1"/>
                  </a:solidFill>
                  <a:latin typeface="Trebuchet MS" pitchFamily="34" charset="0"/>
                </a:rPr>
                <a:t>,</a:t>
              </a:r>
              <a:r>
                <a:rPr lang="en-US" sz="1713" baseline="0" dirty="0">
                  <a:solidFill>
                    <a:schemeClr val="bg1"/>
                  </a:solidFill>
                  <a:latin typeface="Trebuchet MS" pitchFamily="34" charset="0"/>
                </a:rPr>
                <a:t> go online to </a:t>
              </a:r>
              <a:r>
                <a:rPr lang="en-US" sz="1713" b="0" dirty="0">
                  <a:solidFill>
                    <a:schemeClr val="bg1"/>
                  </a:solidFill>
                  <a:latin typeface="Trebuchet MS" pitchFamily="34" charset="0"/>
                </a:rPr>
                <a:t>PosterPresentations.com</a:t>
              </a:r>
              <a:br>
                <a:rPr lang="en-US" sz="1713" dirty="0">
                  <a:solidFill>
                    <a:schemeClr val="bg1"/>
                  </a:solidFill>
                  <a:latin typeface="Trebuchet MS" pitchFamily="34" charset="0"/>
                </a:rPr>
              </a:br>
              <a:endParaRPr lang="en-US" sz="1713" dirty="0">
                <a:solidFill>
                  <a:schemeClr val="bg1"/>
                </a:solidFill>
                <a:latin typeface="Trebuchet MS" pitchFamily="34" charset="0"/>
              </a:endParaRPr>
            </a:p>
            <a:p>
              <a:pPr algn="l" defTabSz="1791808"/>
              <a:r>
                <a:rPr lang="en-US" sz="1713" b="0" dirty="0">
                  <a:solidFill>
                    <a:schemeClr val="bg1"/>
                  </a:solidFill>
                  <a:latin typeface="Trebuchet MS" pitchFamily="34" charset="0"/>
                </a:rPr>
                <a:t>Need</a:t>
              </a:r>
              <a:r>
                <a:rPr lang="en-US" sz="1713" b="0" baseline="0" dirty="0">
                  <a:solidFill>
                    <a:schemeClr val="bg1"/>
                  </a:solidFill>
                  <a:latin typeface="Trebuchet MS" pitchFamily="34" charset="0"/>
                </a:rPr>
                <a:t> assistance? Call us at </a:t>
              </a:r>
              <a:r>
                <a:rPr lang="en-US" sz="1713" b="0" dirty="0">
                  <a:solidFill>
                    <a:srgbClr val="FFC000"/>
                  </a:solidFill>
                  <a:latin typeface="Trebuchet MS" pitchFamily="34" charset="0"/>
                </a:rPr>
                <a:t>1.510.649.3001</a:t>
              </a:r>
            </a:p>
            <a:p>
              <a:pPr algn="l" defTabSz="1791808"/>
              <a:endParaRPr lang="en-US" sz="2094" b="1" dirty="0">
                <a:solidFill>
                  <a:srgbClr val="FFFF00"/>
                </a:solidFill>
                <a:latin typeface="Trebuchet MS" pitchFamily="34" charset="0"/>
              </a:endParaRPr>
            </a:p>
            <a:p>
              <a:pPr algn="ctr"/>
              <a:endParaRPr lang="en-US" sz="1523" b="1" dirty="0">
                <a:solidFill>
                  <a:schemeClr val="bg1"/>
                </a:solidFill>
                <a:latin typeface="Trebuchet MS" pitchFamily="34" charset="0"/>
              </a:endParaRPr>
            </a:p>
            <a:p>
              <a:pPr algn="ctr"/>
              <a:r>
                <a:rPr lang="en-US" sz="2283" b="1" spc="285" dirty="0">
                  <a:solidFill>
                    <a:schemeClr val="bg1"/>
                  </a:solidFill>
                  <a:latin typeface="Trebuchet MS" pitchFamily="34" charset="0"/>
                </a:rPr>
                <a:t>QUICK START</a:t>
              </a:r>
            </a:p>
            <a:p>
              <a:pPr algn="ctr"/>
              <a:endParaRPr lang="en-US" sz="1903" b="1" baseline="0" dirty="0">
                <a:solidFill>
                  <a:schemeClr val="bg1"/>
                </a:solidFill>
                <a:latin typeface="Trebuchet MS" pitchFamily="34" charset="0"/>
              </a:endParaRPr>
            </a:p>
            <a:p>
              <a:pPr algn="ctr"/>
              <a:r>
                <a:rPr lang="en-US" sz="1903" b="1" baseline="0" dirty="0">
                  <a:solidFill>
                    <a:srgbClr val="FFC000"/>
                  </a:solidFill>
                  <a:latin typeface="Trebuchet MS" pitchFamily="34" charset="0"/>
                </a:rPr>
                <a:t>Zoom in and out</a:t>
              </a:r>
            </a:p>
            <a:p>
              <a:pPr marL="1202568" indent="-309707" algn="l" defTabSz="404885">
                <a:tabLst/>
              </a:pPr>
              <a:r>
                <a:rPr lang="en-US" sz="1523" b="0" baseline="0" dirty="0">
                  <a:solidFill>
                    <a:schemeClr val="bg1"/>
                  </a:solidFill>
                  <a:latin typeface="Trebuchet MS" pitchFamily="34" charset="0"/>
                </a:rPr>
                <a:t>	</a:t>
              </a:r>
              <a:r>
                <a:rPr lang="en-US" sz="1523" b="0" baseline="0" dirty="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1713" b="0" baseline="0" dirty="0">
                <a:solidFill>
                  <a:schemeClr val="bg1"/>
                </a:solidFill>
                <a:latin typeface="Trebuchet MS" pitchFamily="34" charset="0"/>
              </a:endParaRPr>
            </a:p>
            <a:p>
              <a:pPr algn="ctr"/>
              <a:r>
                <a:rPr lang="en-US" sz="1903" b="1" baseline="0" dirty="0">
                  <a:solidFill>
                    <a:srgbClr val="FFC000"/>
                  </a:solidFill>
                  <a:latin typeface="Trebuchet MS" pitchFamily="34" charset="0"/>
                </a:rPr>
                <a:t>Title, Authors, and Affiliations</a:t>
              </a:r>
            </a:p>
            <a:p>
              <a:pPr algn="l"/>
              <a:r>
                <a:rPr lang="en-US" sz="1523" b="0" baseline="0" dirty="0">
                  <a:solidFill>
                    <a:schemeClr val="bg1">
                      <a:lumMod val="75000"/>
                    </a:schemeClr>
                  </a:solidFill>
                  <a:latin typeface="Trebuchet MS" pitchFamily="34" charset="0"/>
                </a:rPr>
                <a:t>Start designing your poster by adding the title, the names of the authors, and the affiliated institutions. </a:t>
              </a:r>
              <a:r>
                <a:rPr lang="en-US" sz="1523"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1523" b="0" spc="0" baseline="0" dirty="0">
                <a:solidFill>
                  <a:schemeClr val="bg1">
                    <a:lumMod val="75000"/>
                  </a:schemeClr>
                </a:solidFill>
                <a:latin typeface="Trebuchet MS" pitchFamily="34" charset="0"/>
              </a:endParaRPr>
            </a:p>
            <a:p>
              <a:pPr algn="l"/>
              <a:r>
                <a:rPr lang="en-US" sz="1523" b="1" spc="143" baseline="0" dirty="0">
                  <a:solidFill>
                    <a:srgbClr val="FFC000"/>
                  </a:solidFill>
                  <a:latin typeface="Trebuchet MS" pitchFamily="34" charset="0"/>
                </a:rPr>
                <a:t>TIP</a:t>
              </a:r>
              <a:r>
                <a:rPr lang="en-US" sz="1523" b="1" baseline="0" dirty="0">
                  <a:solidFill>
                    <a:srgbClr val="FFC000"/>
                  </a:solidFill>
                  <a:latin typeface="Trebuchet MS" pitchFamily="34" charset="0"/>
                </a:rPr>
                <a:t>: </a:t>
              </a:r>
              <a:r>
                <a:rPr lang="en-US" sz="1523" b="0" baseline="0" dirty="0">
                  <a:solidFill>
                    <a:schemeClr val="bg1">
                      <a:lumMod val="75000"/>
                    </a:schemeClr>
                  </a:solidFill>
                  <a:latin typeface="Trebuchet MS" pitchFamily="34" charset="0"/>
                </a:rPr>
                <a:t>The font size of your title should be bigger than your name(s) and institution name(s).</a:t>
              </a:r>
            </a:p>
            <a:p>
              <a:pPr algn="l"/>
              <a:br>
                <a:rPr lang="en-US" sz="1713" b="1" baseline="0" dirty="0">
                  <a:solidFill>
                    <a:schemeClr val="bg1"/>
                  </a:solidFill>
                  <a:latin typeface="Trebuchet MS" pitchFamily="34" charset="0"/>
                </a:rPr>
              </a:br>
              <a:endParaRPr lang="en-US" sz="1713" b="1" dirty="0">
                <a:solidFill>
                  <a:schemeClr val="bg1"/>
                </a:solidFill>
                <a:latin typeface="Trebuchet MS" pitchFamily="34" charset="0"/>
              </a:endParaRPr>
            </a:p>
            <a:p>
              <a:pPr algn="ctr"/>
              <a:endParaRPr lang="en-US" sz="1713" b="1" dirty="0">
                <a:solidFill>
                  <a:srgbClr val="FFC000"/>
                </a:solidFill>
                <a:latin typeface="Trebuchet MS" pitchFamily="34" charset="0"/>
              </a:endParaRPr>
            </a:p>
            <a:p>
              <a:pPr algn="ctr"/>
              <a:endParaRPr lang="en-US" sz="1713" b="1" dirty="0">
                <a:solidFill>
                  <a:srgbClr val="FFC000"/>
                </a:solidFill>
                <a:latin typeface="Trebuchet MS" pitchFamily="34" charset="0"/>
              </a:endParaRPr>
            </a:p>
            <a:p>
              <a:pPr algn="ctr"/>
              <a:r>
                <a:rPr lang="en-US" sz="1903" b="1" dirty="0">
                  <a:solidFill>
                    <a:srgbClr val="FFC000"/>
                  </a:solidFill>
                  <a:latin typeface="Trebuchet MS" pitchFamily="34" charset="0"/>
                </a:rPr>
                <a:t>Adding Logos</a:t>
              </a:r>
              <a:r>
                <a:rPr lang="en-US" sz="1903" b="1" baseline="0" dirty="0">
                  <a:solidFill>
                    <a:srgbClr val="FFC000"/>
                  </a:solidFill>
                  <a:latin typeface="Trebuchet MS" pitchFamily="34" charset="0"/>
                </a:rPr>
                <a:t> / Seals</a:t>
              </a:r>
            </a:p>
            <a:p>
              <a:pPr algn="l"/>
              <a:r>
                <a:rPr lang="en-US" sz="1523"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523" b="0" spc="143" baseline="0" dirty="0">
                <a:solidFill>
                  <a:schemeClr val="bg1">
                    <a:lumMod val="75000"/>
                  </a:schemeClr>
                </a:solidFill>
                <a:latin typeface="Trebuchet MS" pitchFamily="34" charset="0"/>
              </a:endParaRPr>
            </a:p>
            <a:p>
              <a:pPr algn="l"/>
              <a:r>
                <a:rPr lang="en-US" sz="1523" b="1" spc="143" baseline="0" dirty="0">
                  <a:solidFill>
                    <a:srgbClr val="FFC000"/>
                  </a:solidFill>
                  <a:latin typeface="Trebuchet MS" pitchFamily="34" charset="0"/>
                </a:rPr>
                <a:t>TIP:</a:t>
              </a:r>
              <a:r>
                <a:rPr lang="en-US" sz="1523" b="1" spc="0" baseline="0" dirty="0">
                  <a:solidFill>
                    <a:srgbClr val="FFC000"/>
                  </a:solidFill>
                  <a:latin typeface="Trebuchet MS" pitchFamily="34" charset="0"/>
                </a:rPr>
                <a:t> </a:t>
              </a:r>
              <a:r>
                <a:rPr lang="en-US" sz="1523" b="0" baseline="0" dirty="0">
                  <a:solidFill>
                    <a:schemeClr val="bg1">
                      <a:lumMod val="75000"/>
                    </a:schemeClr>
                  </a:solidFill>
                  <a:latin typeface="Trebuchet MS" pitchFamily="34" charset="0"/>
                </a:rPr>
                <a:t>See if your school’s logo is available on our free poster templates page.</a:t>
              </a:r>
            </a:p>
            <a:p>
              <a:pPr algn="l"/>
              <a:endParaRPr lang="en-US" sz="1523" b="0" baseline="0" dirty="0">
                <a:latin typeface="Trebuchet MS" pitchFamily="34" charset="0"/>
              </a:endParaRPr>
            </a:p>
            <a:p>
              <a:pPr algn="ctr"/>
              <a:r>
                <a:rPr lang="en-US" sz="1903" b="1" baseline="0" dirty="0">
                  <a:solidFill>
                    <a:srgbClr val="FFC000"/>
                  </a:solidFill>
                  <a:latin typeface="Trebuchet MS" pitchFamily="34" charset="0"/>
                </a:rPr>
                <a:t>Photographs / Graphics</a:t>
              </a:r>
            </a:p>
            <a:p>
              <a:pPr algn="l" defTabSz="465316"/>
              <a:r>
                <a:rPr lang="en-US" sz="1523"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523" b="0" spc="0" baseline="0" dirty="0">
                  <a:solidFill>
                    <a:schemeClr val="bg1">
                      <a:lumMod val="75000"/>
                    </a:schemeClr>
                  </a:solidFill>
                  <a:latin typeface="Trebuchet MS" pitchFamily="34" charset="0"/>
                </a:rPr>
                <a:t>disproportionally.</a:t>
              </a:r>
            </a:p>
            <a:p>
              <a:pPr algn="l" defTabSz="465316"/>
              <a:endParaRPr lang="en-US" sz="1523" b="0" baseline="0" dirty="0">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r>
                <a:rPr lang="en-US" sz="1903" b="1" baseline="0" dirty="0">
                  <a:solidFill>
                    <a:srgbClr val="FFC000"/>
                  </a:solidFill>
                  <a:latin typeface="Trebuchet MS" pitchFamily="34" charset="0"/>
                </a:rPr>
                <a:t>Image Quality Check</a:t>
              </a:r>
            </a:p>
            <a:p>
              <a:pPr lvl="0" algn="l" defTabSz="465316"/>
              <a:r>
                <a:rPr lang="en-US" sz="1523" b="0" baseline="0" dirty="0">
                  <a:solidFill>
                    <a:schemeClr val="bg1">
                      <a:lumMod val="75000"/>
                    </a:schemeClr>
                  </a:solidFill>
                  <a:latin typeface="Trebuchet MS" pitchFamily="34" charset="0"/>
                </a:rPr>
                <a:t>Zoom in and look at your images at 100% magnification. If they look good they will print well. </a:t>
              </a:r>
              <a:endParaRPr lang="en-US" sz="1713" b="0" dirty="0">
                <a:latin typeface="Trebuchet MS" pitchFamily="34" charset="0"/>
              </a:endParaRPr>
            </a:p>
          </p:txBody>
        </p:sp>
        <p:cxnSp>
          <p:nvCxnSpPr>
            <p:cNvPr id="25" name="Straight Connector 24"/>
            <p:cNvCxnSpPr/>
            <p:nvPr/>
          </p:nvCxnSpPr>
          <p:spPr>
            <a:xfrm>
              <a:off x="-11225189" y="7240467"/>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userDrawn="1"/>
          </p:nvPicPr>
          <p:blipFill>
            <a:blip r:embed="rId3"/>
            <a:stretch>
              <a:fillRect/>
            </a:stretch>
          </p:blipFill>
          <p:spPr>
            <a:xfrm>
              <a:off x="-10479105" y="12472417"/>
              <a:ext cx="1597666" cy="1201935"/>
            </a:xfrm>
            <a:prstGeom prst="rect">
              <a:avLst/>
            </a:prstGeom>
          </p:spPr>
        </p:pic>
        <p:pic>
          <p:nvPicPr>
            <p:cNvPr id="30" name="Picture 29"/>
            <p:cNvPicPr>
              <a:picLocks noChangeAspect="1"/>
            </p:cNvPicPr>
            <p:nvPr userDrawn="1"/>
          </p:nvPicPr>
          <p:blipFill>
            <a:blip r:embed="rId4"/>
            <a:stretch>
              <a:fillRect/>
            </a:stretch>
          </p:blipFill>
          <p:spPr>
            <a:xfrm>
              <a:off x="-10732765" y="19116994"/>
              <a:ext cx="9986808" cy="1053596"/>
            </a:xfrm>
            <a:prstGeom prst="rect">
              <a:avLst/>
            </a:prstGeom>
          </p:spPr>
        </p:pic>
        <p:grpSp>
          <p:nvGrpSpPr>
            <p:cNvPr id="32" name="Group 31"/>
            <p:cNvGrpSpPr/>
            <p:nvPr userDrawn="1"/>
          </p:nvGrpSpPr>
          <p:grpSpPr>
            <a:xfrm>
              <a:off x="-9744993" y="29384987"/>
              <a:ext cx="7531182" cy="2525949"/>
              <a:chOff x="-4470427" y="13701622"/>
              <a:chExt cx="3470785" cy="1160526"/>
            </a:xfrm>
          </p:grpSpPr>
          <p:grpSp>
            <p:nvGrpSpPr>
              <p:cNvPr id="46" name="Group 45"/>
              <p:cNvGrpSpPr/>
              <p:nvPr userDrawn="1"/>
            </p:nvGrpSpPr>
            <p:grpSpPr>
              <a:xfrm>
                <a:off x="-2783495" y="13745849"/>
                <a:ext cx="624431" cy="966589"/>
                <a:chOff x="-3958697" y="14964973"/>
                <a:chExt cx="779338" cy="1385116"/>
              </a:xfrm>
            </p:grpSpPr>
            <p:pic>
              <p:nvPicPr>
                <p:cNvPr id="52" name="Picture 51"/>
                <p:cNvPicPr>
                  <a:picLocks noChangeAspect="1"/>
                </p:cNvPicPr>
                <p:nvPr userDrawn="1"/>
              </p:nvPicPr>
              <p:blipFill>
                <a:blip r:embed="rId5"/>
                <a:stretch>
                  <a:fillRect/>
                </a:stretch>
              </p:blipFill>
              <p:spPr>
                <a:xfrm>
                  <a:off x="-3948160" y="14964973"/>
                  <a:ext cx="768801" cy="1090857"/>
                </a:xfrm>
                <a:prstGeom prst="rect">
                  <a:avLst/>
                </a:prstGeom>
              </p:spPr>
            </p:pic>
            <p:sp>
              <p:nvSpPr>
                <p:cNvPr id="53" name="TextBox 52"/>
                <p:cNvSpPr txBox="1"/>
                <p:nvPr userDrawn="1"/>
              </p:nvSpPr>
              <p:spPr>
                <a:xfrm>
                  <a:off x="-3958697" y="15961716"/>
                  <a:ext cx="779337" cy="388373"/>
                </a:xfrm>
                <a:prstGeom prst="rect">
                  <a:avLst/>
                </a:prstGeom>
                <a:solidFill>
                  <a:schemeClr val="accent1"/>
                </a:solidFill>
                <a:ln>
                  <a:noFill/>
                </a:ln>
              </p:spPr>
              <p:txBody>
                <a:bodyPr wrap="square" lIns="91440" tIns="91440" rIns="91440" bIns="91440" rtlCol="0">
                  <a:spAutoFit/>
                </a:bodyPr>
                <a:lstStyle/>
                <a:p>
                  <a:pPr algn="ctr"/>
                  <a:r>
                    <a:rPr lang="en-US" sz="952" b="1" dirty="0">
                      <a:solidFill>
                        <a:schemeClr val="tx1"/>
                      </a:solidFill>
                    </a:rPr>
                    <a:t>ORIGINAL</a:t>
                  </a:r>
                </a:p>
              </p:txBody>
            </p:sp>
          </p:grpSp>
          <p:grpSp>
            <p:nvGrpSpPr>
              <p:cNvPr id="47" name="Group 46"/>
              <p:cNvGrpSpPr/>
              <p:nvPr userDrawn="1"/>
            </p:nvGrpSpPr>
            <p:grpSpPr>
              <a:xfrm>
                <a:off x="-2033159" y="13745873"/>
                <a:ext cx="1033517" cy="966581"/>
                <a:chOff x="-2921738" y="14889872"/>
                <a:chExt cx="1420279" cy="1328291"/>
              </a:xfrm>
            </p:grpSpPr>
            <p:pic>
              <p:nvPicPr>
                <p:cNvPr id="50" name="Picture 49"/>
                <p:cNvPicPr>
                  <a:picLocks noChangeAspect="1"/>
                </p:cNvPicPr>
                <p:nvPr userDrawn="1"/>
              </p:nvPicPr>
              <p:blipFill>
                <a:blip r:embed="rId5"/>
                <a:stretch>
                  <a:fillRect/>
                </a:stretch>
              </p:blipFill>
              <p:spPr>
                <a:xfrm>
                  <a:off x="-2921738" y="14889872"/>
                  <a:ext cx="1420279" cy="1029694"/>
                </a:xfrm>
                <a:prstGeom prst="rect">
                  <a:avLst/>
                </a:prstGeom>
              </p:spPr>
            </p:pic>
            <p:sp>
              <p:nvSpPr>
                <p:cNvPr id="51" name="TextBox 50"/>
                <p:cNvSpPr txBox="1"/>
                <p:nvPr userDrawn="1"/>
              </p:nvSpPr>
              <p:spPr>
                <a:xfrm>
                  <a:off x="-2918991" y="15845720"/>
                  <a:ext cx="1417532" cy="372443"/>
                </a:xfrm>
                <a:prstGeom prst="rect">
                  <a:avLst/>
                </a:prstGeom>
                <a:solidFill>
                  <a:srgbClr val="FF0000"/>
                </a:solidFill>
              </p:spPr>
              <p:txBody>
                <a:bodyPr wrap="square" lIns="457200" tIns="91440" rIns="457200" bIns="91440" rtlCol="0">
                  <a:spAutoFit/>
                </a:bodyPr>
                <a:lstStyle/>
                <a:p>
                  <a:pPr algn="ctr"/>
                  <a:r>
                    <a:rPr lang="en-US" sz="952" b="1" dirty="0">
                      <a:solidFill>
                        <a:schemeClr val="bg1"/>
                      </a:solidFill>
                    </a:rPr>
                    <a:t>DISTORTED</a:t>
                  </a:r>
                  <a:endParaRPr lang="en-US" sz="429" b="1" dirty="0">
                    <a:solidFill>
                      <a:schemeClr val="bg1"/>
                    </a:solidFill>
                  </a:endParaRPr>
                </a:p>
              </p:txBody>
            </p:sp>
          </p:grpSp>
          <p:pic>
            <p:nvPicPr>
              <p:cNvPr id="48" name="Picture 47"/>
              <p:cNvPicPr>
                <a:picLocks noChangeAspect="1"/>
              </p:cNvPicPr>
              <p:nvPr userDrawn="1"/>
            </p:nvPicPr>
            <p:blipFill>
              <a:blip r:embed="rId6"/>
              <a:stretch>
                <a:fillRect/>
              </a:stretch>
            </p:blipFill>
            <p:spPr>
              <a:xfrm>
                <a:off x="-4470427" y="13701622"/>
                <a:ext cx="1098742" cy="847761"/>
              </a:xfrm>
              <a:prstGeom prst="rect">
                <a:avLst/>
              </a:prstGeom>
            </p:spPr>
          </p:pic>
          <p:sp>
            <p:nvSpPr>
              <p:cNvPr id="49" name="TextBox 48"/>
              <p:cNvSpPr txBox="1"/>
              <p:nvPr userDrawn="1"/>
            </p:nvSpPr>
            <p:spPr>
              <a:xfrm>
                <a:off x="-4440600" y="14388371"/>
                <a:ext cx="1035685" cy="473777"/>
              </a:xfrm>
              <a:prstGeom prst="rect">
                <a:avLst/>
              </a:prstGeom>
              <a:noFill/>
            </p:spPr>
            <p:txBody>
              <a:bodyPr wrap="square" lIns="457200" tIns="457200" rIns="457200" bIns="0" rtlCol="0">
                <a:spAutoFit/>
              </a:bodyPr>
              <a:lstStyle/>
              <a:p>
                <a:pPr algn="ctr"/>
                <a:r>
                  <a:rPr lang="en-US" sz="762" dirty="0">
                    <a:solidFill>
                      <a:schemeClr val="bg1"/>
                    </a:solidFill>
                  </a:rPr>
                  <a:t>Corner</a:t>
                </a:r>
                <a:r>
                  <a:rPr lang="en-US" sz="762" baseline="0" dirty="0">
                    <a:solidFill>
                      <a:schemeClr val="bg1"/>
                    </a:solidFill>
                  </a:rPr>
                  <a:t> handles</a:t>
                </a:r>
                <a:endParaRPr lang="en-US" sz="762" dirty="0">
                  <a:solidFill>
                    <a:schemeClr val="bg1"/>
                  </a:solidFill>
                </a:endParaRPr>
              </a:p>
            </p:txBody>
          </p:sp>
        </p:grpSp>
        <p:grpSp>
          <p:nvGrpSpPr>
            <p:cNvPr id="37" name="Group 36"/>
            <p:cNvGrpSpPr/>
            <p:nvPr userDrawn="1"/>
          </p:nvGrpSpPr>
          <p:grpSpPr>
            <a:xfrm>
              <a:off x="-10506726" y="34554906"/>
              <a:ext cx="9210132" cy="2526500"/>
              <a:chOff x="-4804738" y="15859915"/>
              <a:chExt cx="4244538" cy="1160779"/>
            </a:xfrm>
          </p:grpSpPr>
          <p:graphicFrame>
            <p:nvGraphicFramePr>
              <p:cNvPr id="38" name="Object 37"/>
              <p:cNvGraphicFramePr>
                <a:graphicFrameLocks noChangeAspect="1"/>
              </p:cNvGraphicFramePr>
              <p:nvPr userDrawn="1">
                <p:extLst>
                  <p:ext uri="{D42A27DB-BD31-4B8C-83A1-F6EECF244321}">
                    <p14:modId xmlns:p14="http://schemas.microsoft.com/office/powerpoint/2010/main" val="4035688387"/>
                  </p:ext>
                </p:extLst>
              </p:nvPr>
            </p:nvGraphicFramePr>
            <p:xfrm>
              <a:off x="-4649322" y="15859915"/>
              <a:ext cx="1828800" cy="1117600"/>
            </p:xfrm>
            <a:graphic>
              <a:graphicData uri="http://schemas.openxmlformats.org/presentationml/2006/ole">
                <mc:AlternateContent xmlns:mc="http://schemas.openxmlformats.org/markup-compatibility/2006">
                  <mc:Choice xmlns:v="urn:schemas-microsoft-com:vml" Requires="v">
                    <p:oleObj name="Image" r:id="rId7" imgW="1828440" imgH="1117440" progId="Photoshop.Image.13">
                      <p:embed/>
                    </p:oleObj>
                  </mc:Choice>
                  <mc:Fallback>
                    <p:oleObj name="Image" r:id="rId7" imgW="1828440" imgH="1117440" progId="Photoshop.Image.13">
                      <p:embed/>
                      <p:pic>
                        <p:nvPicPr>
                          <p:cNvPr id="0" name=""/>
                          <p:cNvPicPr/>
                          <p:nvPr/>
                        </p:nvPicPr>
                        <p:blipFill>
                          <a:blip r:embed="rId8"/>
                          <a:stretch>
                            <a:fillRect/>
                          </a:stretch>
                        </p:blipFill>
                        <p:spPr>
                          <a:xfrm>
                            <a:off x="-4649322" y="15859915"/>
                            <a:ext cx="1828800" cy="1117600"/>
                          </a:xfrm>
                          <a:prstGeom prst="rect">
                            <a:avLst/>
                          </a:prstGeom>
                        </p:spPr>
                      </p:pic>
                    </p:oleObj>
                  </mc:Fallback>
                </mc:AlternateContent>
              </a:graphicData>
            </a:graphic>
          </p:graphicFrame>
          <p:graphicFrame>
            <p:nvGraphicFramePr>
              <p:cNvPr id="39" name="Object 38"/>
              <p:cNvGraphicFramePr>
                <a:graphicFrameLocks noChangeAspect="1"/>
              </p:cNvGraphicFramePr>
              <p:nvPr userDrawn="1">
                <p:extLst>
                  <p:ext uri="{D42A27DB-BD31-4B8C-83A1-F6EECF244321}">
                    <p14:modId xmlns:p14="http://schemas.microsoft.com/office/powerpoint/2010/main" val="37521511"/>
                  </p:ext>
                </p:extLst>
              </p:nvPr>
            </p:nvGraphicFramePr>
            <p:xfrm>
              <a:off x="-2572617" y="15863608"/>
              <a:ext cx="1828800" cy="1117600"/>
            </p:xfrm>
            <a:graphic>
              <a:graphicData uri="http://schemas.openxmlformats.org/presentationml/2006/ole">
                <mc:AlternateContent xmlns:mc="http://schemas.openxmlformats.org/markup-compatibility/2006">
                  <mc:Choice xmlns:v="urn:schemas-microsoft-com:vml" Requires="v">
                    <p:oleObj name="Image" r:id="rId9" imgW="1828440" imgH="1117440" progId="Photoshop.Image.13">
                      <p:embed/>
                    </p:oleObj>
                  </mc:Choice>
                  <mc:Fallback>
                    <p:oleObj name="Image" r:id="rId9" imgW="1828440" imgH="1117440" progId="Photoshop.Image.13">
                      <p:embed/>
                      <p:pic>
                        <p:nvPicPr>
                          <p:cNvPr id="0" name=""/>
                          <p:cNvPicPr/>
                          <p:nvPr/>
                        </p:nvPicPr>
                        <p:blipFill>
                          <a:blip r:embed="rId10"/>
                          <a:stretch>
                            <a:fillRect/>
                          </a:stretch>
                        </p:blipFill>
                        <p:spPr>
                          <a:xfrm>
                            <a:off x="-2572617" y="15863608"/>
                            <a:ext cx="1828800" cy="1117600"/>
                          </a:xfrm>
                          <a:prstGeom prst="rect">
                            <a:avLst/>
                          </a:prstGeom>
                        </p:spPr>
                      </p:pic>
                    </p:oleObj>
                  </mc:Fallback>
                </mc:AlternateContent>
              </a:graphicData>
            </a:graphic>
          </p:graphicFrame>
          <p:sp>
            <p:nvSpPr>
              <p:cNvPr id="41" name="TextBox 40"/>
              <p:cNvSpPr txBox="1"/>
              <p:nvPr userDrawn="1"/>
            </p:nvSpPr>
            <p:spPr>
              <a:xfrm rot="16200000">
                <a:off x="-5311537" y="16400366"/>
                <a:ext cx="1117601" cy="104003"/>
              </a:xfrm>
              <a:prstGeom prst="rect">
                <a:avLst/>
              </a:prstGeom>
              <a:noFill/>
            </p:spPr>
            <p:txBody>
              <a:bodyPr wrap="square" lIns="91440" tIns="91440" rIns="91440" bIns="0" rtlCol="0">
                <a:spAutoFit/>
              </a:bodyPr>
              <a:lstStyle/>
              <a:p>
                <a:pPr algn="ctr"/>
                <a:r>
                  <a:rPr lang="en-US" sz="952" dirty="0">
                    <a:solidFill>
                      <a:srgbClr val="92D050"/>
                    </a:solidFill>
                  </a:rPr>
                  <a:t>Good</a:t>
                </a:r>
                <a:r>
                  <a:rPr lang="en-US" sz="952" baseline="0" dirty="0">
                    <a:solidFill>
                      <a:srgbClr val="92D050"/>
                    </a:solidFill>
                  </a:rPr>
                  <a:t> </a:t>
                </a:r>
                <a:r>
                  <a:rPr lang="en-US" sz="952" baseline="0" dirty="0">
                    <a:solidFill>
                      <a:schemeClr val="bg1"/>
                    </a:solidFill>
                  </a:rPr>
                  <a:t>printing quality</a:t>
                </a:r>
                <a:endParaRPr lang="en-US" sz="952" dirty="0">
                  <a:solidFill>
                    <a:schemeClr val="bg1"/>
                  </a:solidFill>
                </a:endParaRPr>
              </a:p>
            </p:txBody>
          </p:sp>
          <p:sp>
            <p:nvSpPr>
              <p:cNvPr id="45" name="TextBox 44"/>
              <p:cNvSpPr txBox="1"/>
              <p:nvPr userDrawn="1"/>
            </p:nvSpPr>
            <p:spPr>
              <a:xfrm rot="16200000">
                <a:off x="-1171002" y="16409892"/>
                <a:ext cx="1117601" cy="104003"/>
              </a:xfrm>
              <a:prstGeom prst="rect">
                <a:avLst/>
              </a:prstGeom>
              <a:noFill/>
            </p:spPr>
            <p:txBody>
              <a:bodyPr wrap="square" lIns="91440" tIns="91440" rIns="91440" bIns="0" rtlCol="0">
                <a:spAutoFit/>
              </a:bodyPr>
              <a:lstStyle/>
              <a:p>
                <a:pPr algn="ctr"/>
                <a:r>
                  <a:rPr lang="en-US" sz="952" dirty="0">
                    <a:solidFill>
                      <a:srgbClr val="FF0000"/>
                    </a:solidFill>
                  </a:rPr>
                  <a:t>Bad </a:t>
                </a:r>
                <a:r>
                  <a:rPr lang="en-US" sz="952" dirty="0">
                    <a:solidFill>
                      <a:schemeClr val="bg1"/>
                    </a:solidFill>
                  </a:rPr>
                  <a:t>printing quality</a:t>
                </a:r>
              </a:p>
            </p:txBody>
          </p:sp>
        </p:grpSp>
      </p:grpSp>
      <p:grpSp>
        <p:nvGrpSpPr>
          <p:cNvPr id="54" name="Group 53"/>
          <p:cNvGrpSpPr/>
          <p:nvPr userDrawn="1"/>
        </p:nvGrpSpPr>
        <p:grpSpPr>
          <a:xfrm>
            <a:off x="29182291" y="0"/>
            <a:ext cx="11686404" cy="21599525"/>
            <a:chOff x="44157839" y="-55065"/>
            <a:chExt cx="11062139" cy="38543561"/>
          </a:xfrm>
        </p:grpSpPr>
        <p:sp>
          <p:nvSpPr>
            <p:cNvPr id="55" name="Rectangle 54"/>
            <p:cNvSpPr/>
            <p:nvPr userDrawn="1"/>
          </p:nvSpPr>
          <p:spPr>
            <a:xfrm>
              <a:off x="44157839" y="-55065"/>
              <a:ext cx="11062139" cy="3854356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2283" b="1" spc="285" dirty="0">
                  <a:solidFill>
                    <a:schemeClr val="bg1"/>
                  </a:solidFill>
                  <a:latin typeface="Trebuchet MS" pitchFamily="34" charset="0"/>
                </a:rPr>
                <a:t>QUICK START (cont.)</a:t>
              </a:r>
            </a:p>
            <a:p>
              <a:pPr algn="ctr"/>
              <a:endParaRPr lang="en-US" sz="2094" b="1" baseline="0" dirty="0">
                <a:solidFill>
                  <a:schemeClr val="bg1"/>
                </a:solidFill>
                <a:latin typeface="Trebuchet MS" pitchFamily="34" charset="0"/>
              </a:endParaRPr>
            </a:p>
            <a:p>
              <a:pPr algn="ctr"/>
              <a:r>
                <a:rPr lang="en-US" sz="1903" b="1" baseline="0" dirty="0">
                  <a:solidFill>
                    <a:srgbClr val="FFC000"/>
                  </a:solidFill>
                  <a:latin typeface="Trebuchet MS" pitchFamily="34" charset="0"/>
                </a:rPr>
                <a:t>How to change the template color theme</a:t>
              </a:r>
            </a:p>
            <a:p>
              <a:pPr marL="0" marR="0" lvl="2" indent="0" algn="l" defTabSz="54387" rtl="0" eaLnBrk="1" fontAlgn="auto" latinLnBrk="0" hangingPunct="1">
                <a:lnSpc>
                  <a:spcPct val="100000"/>
                </a:lnSpc>
                <a:spcBef>
                  <a:spcPts val="0"/>
                </a:spcBef>
                <a:spcAft>
                  <a:spcPts val="0"/>
                </a:spcAft>
                <a:buClrTx/>
                <a:buSzTx/>
                <a:buFontTx/>
                <a:buNone/>
                <a:tabLst/>
                <a:defRPr/>
              </a:pPr>
              <a:r>
                <a:rPr lang="en-US" sz="1523"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523" b="0" spc="0" baseline="0" dirty="0">
                  <a:solidFill>
                    <a:schemeClr val="bg1">
                      <a:lumMod val="75000"/>
                    </a:schemeClr>
                  </a:solidFill>
                  <a:latin typeface="Trebuchet MS" pitchFamily="34" charset="0"/>
                </a:rPr>
                <a:t>also create your own color theme.</a:t>
              </a:r>
            </a:p>
            <a:p>
              <a:pPr marL="0" marR="0" lvl="2" indent="0" algn="l" defTabSz="54387" rtl="0" eaLnBrk="1" fontAlgn="auto" latinLnBrk="0" hangingPunct="1">
                <a:lnSpc>
                  <a:spcPct val="100000"/>
                </a:lnSpc>
                <a:spcBef>
                  <a:spcPts val="0"/>
                </a:spcBef>
                <a:spcAft>
                  <a:spcPts val="0"/>
                </a:spcAft>
                <a:buClrTx/>
                <a:buSzTx/>
                <a:buFontTx/>
                <a:buNone/>
                <a:tabLst/>
                <a:defRPr/>
              </a:pPr>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r>
                <a:rPr lang="en-US" sz="1523"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54387"/>
              <a:endParaRPr lang="en-US" sz="1523" b="0" baseline="0" dirty="0">
                <a:solidFill>
                  <a:schemeClr val="bg1">
                    <a:lumMod val="75000"/>
                  </a:schemeClr>
                </a:solidFill>
                <a:latin typeface="Trebuchet MS" pitchFamily="34" charset="0"/>
              </a:endParaRPr>
            </a:p>
            <a:p>
              <a:pPr algn="ctr"/>
              <a:r>
                <a:rPr lang="en-US" sz="1903" b="1" baseline="0" dirty="0">
                  <a:solidFill>
                    <a:srgbClr val="FFC000"/>
                  </a:solidFill>
                  <a:latin typeface="Trebuchet MS" pitchFamily="34" charset="0"/>
                </a:rPr>
                <a:t>How to add Text</a:t>
              </a:r>
            </a:p>
            <a:p>
              <a:pPr marL="1631625" lvl="2" indent="0" algn="l" defTabSz="54387"/>
              <a:r>
                <a:rPr lang="en-US" sz="1523"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722474" lvl="2" indent="0" algn="l" defTabSz="54387"/>
              <a:endParaRPr lang="en-US" sz="1523" b="0" baseline="0" dirty="0">
                <a:solidFill>
                  <a:schemeClr val="bg1">
                    <a:lumMod val="75000"/>
                  </a:schemeClr>
                </a:solidFill>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lang="en-US" sz="1523" b="0" baseline="0" dirty="0">
                  <a:solidFill>
                    <a:schemeClr val="bg1">
                      <a:lumMod val="75000"/>
                    </a:schemeClr>
                  </a:solidFill>
                  <a:latin typeface="Trebuchet MS" pitchFamily="34" charset="0"/>
                </a:rPr>
                <a:t> </a:t>
              </a:r>
              <a:r>
                <a:rPr kumimoji="0" lang="en-US" sz="1903"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a:t>
              </a:r>
              <a:b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b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The default template text offers a good starting point. Follow the conference requirements.</a:t>
              </a:r>
              <a:endParaRPr lang="en-US" sz="1523" b="0" baseline="0" dirty="0">
                <a:solidFill>
                  <a:schemeClr val="bg1">
                    <a:lumMod val="75000"/>
                  </a:schemeClr>
                </a:solidFill>
                <a:latin typeface="Trebuchet MS" pitchFamily="34" charset="0"/>
              </a:endParaRPr>
            </a:p>
            <a:p>
              <a:pPr marL="722474" lvl="2" indent="0" algn="l" defTabSz="54387"/>
              <a:endParaRPr lang="en-US" sz="1523" b="0" baseline="0" dirty="0">
                <a:solidFill>
                  <a:schemeClr val="bg1">
                    <a:lumMod val="75000"/>
                  </a:schemeClr>
                </a:solidFill>
                <a:latin typeface="Trebuchet MS" pitchFamily="34" charset="0"/>
              </a:endParaRPr>
            </a:p>
            <a:p>
              <a:pPr algn="ctr"/>
              <a:r>
                <a:rPr lang="en-US" sz="1903" b="1" baseline="0" dirty="0">
                  <a:solidFill>
                    <a:srgbClr val="FFC000"/>
                  </a:solidFill>
                  <a:latin typeface="Trebuchet MS" pitchFamily="34" charset="0"/>
                </a:rPr>
                <a:t>How to add Tables</a:t>
              </a:r>
            </a:p>
            <a:p>
              <a:pPr marL="951781" lvl="1" indent="0" algn="l" defTabSz="54387"/>
              <a:r>
                <a:rPr lang="en-US" sz="1523" b="0" baseline="0" dirty="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54387"/>
              <a:r>
                <a:rPr lang="en-US" sz="1523"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54387"/>
              <a:endParaRPr lang="en-US" sz="1523" b="0" baseline="0" dirty="0">
                <a:solidFill>
                  <a:schemeClr val="bg1">
                    <a:lumMod val="75000"/>
                  </a:schemeClr>
                </a:solidFill>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kumimoji="0" lang="en-US" sz="1903"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54387" rtl="0" eaLnBrk="1" fontAlgn="auto" latinLnBrk="0" hangingPunct="1">
                <a:lnSpc>
                  <a:spcPct val="100000"/>
                </a:lnSpc>
                <a:spcBef>
                  <a:spcPts val="0"/>
                </a:spcBef>
                <a:spcAft>
                  <a:spcPts val="0"/>
                </a:spcAft>
                <a:buClrTx/>
                <a:buSzTx/>
                <a:buFontTx/>
                <a:buNone/>
                <a:tabLst/>
                <a:defRPr/>
              </a:pPr>
              <a:endParaRPr kumimoji="0" lang="en-US" sz="1523"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kumimoji="0" lang="en-US" sz="1903"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722474" rtl="0" eaLnBrk="1" fontAlgn="auto" latinLnBrk="0" hangingPunct="1">
                <a:lnSpc>
                  <a:spcPct val="100000"/>
                </a:lnSpc>
                <a:spcBef>
                  <a:spcPts val="0"/>
                </a:spcBef>
                <a:spcAft>
                  <a:spcPts val="0"/>
                </a:spcAft>
                <a:buClrTx/>
                <a:buSzTx/>
                <a:buFontTx/>
                <a:buNone/>
                <a:tabLst/>
                <a:defRPr/>
              </a:pPr>
              <a:endParaRPr kumimoji="0" lang="en-US" sz="1903"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kumimoji="0" lang="en-US" sz="1903"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54387" rtl="0" eaLnBrk="1" fontAlgn="auto" latinLnBrk="0" hangingPunct="1">
                <a:lnSpc>
                  <a:spcPct val="100000"/>
                </a:lnSpc>
                <a:spcBef>
                  <a:spcPts val="0"/>
                </a:spcBef>
                <a:spcAft>
                  <a:spcPts val="0"/>
                </a:spcAft>
                <a:buClrTx/>
                <a:buSzTx/>
                <a:buFontTx/>
                <a:buNone/>
                <a:tabLst/>
                <a:defRPr/>
              </a:pPr>
              <a:endParaRPr kumimoji="0" lang="en-US" sz="1523"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kumimoji="0" lang="en-US" sz="1903"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54387" rtl="0" eaLnBrk="1" fontAlgn="auto" latinLnBrk="0" hangingPunct="1">
                <a:lnSpc>
                  <a:spcPct val="100000"/>
                </a:lnSpc>
                <a:spcBef>
                  <a:spcPts val="0"/>
                </a:spcBef>
                <a:spcAft>
                  <a:spcPts val="0"/>
                </a:spcAft>
                <a:buClrTx/>
                <a:buSzTx/>
                <a:buFontTx/>
                <a:buNone/>
                <a:tabLst/>
                <a:defRPr/>
              </a:pPr>
              <a:endParaRPr lang="en-US" sz="1523" b="0" baseline="0" dirty="0">
                <a:solidFill>
                  <a:schemeClr val="bg1">
                    <a:lumMod val="75000"/>
                  </a:schemeClr>
                </a:solidFill>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kumimoji="0" lang="en-US" sz="1903"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54387" rtl="0" eaLnBrk="1" fontAlgn="auto" latinLnBrk="0" hangingPunct="1">
                <a:lnSpc>
                  <a:spcPct val="100000"/>
                </a:lnSpc>
                <a:spcBef>
                  <a:spcPts val="0"/>
                </a:spcBef>
                <a:spcAft>
                  <a:spcPts val="0"/>
                </a:spcAft>
                <a:buClrTx/>
                <a:buSzTx/>
                <a:buFontTx/>
                <a:buNone/>
                <a:tabLst/>
                <a:defRPr/>
              </a:pPr>
              <a:endParaRPr kumimoji="0" lang="en-US" sz="1332"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4191269152"/>
                </p:ext>
              </p:extLst>
            </p:nvPr>
          </p:nvGraphicFramePr>
          <p:xfrm>
            <a:off x="46102925" y="4068480"/>
            <a:ext cx="6955629" cy="2569718"/>
          </p:xfrm>
          <a:graphic>
            <a:graphicData uri="http://schemas.openxmlformats.org/presentationml/2006/ole">
              <mc:AlternateContent xmlns:mc="http://schemas.openxmlformats.org/markup-compatibility/2006">
                <mc:Choice xmlns:v="urn:schemas-microsoft-com:vml" Requires="v">
                  <p:oleObj name="Image" r:id="rId11" imgW="4571280" imgH="1688760" progId="Photoshop.Image.13">
                    <p:embed/>
                  </p:oleObj>
                </mc:Choice>
                <mc:Fallback>
                  <p:oleObj name="Image" r:id="rId11" imgW="4571280" imgH="1688760" progId="Photoshop.Image.13">
                    <p:embed/>
                    <p:pic>
                      <p:nvPicPr>
                        <p:cNvPr id="0" name=""/>
                        <p:cNvPicPr/>
                        <p:nvPr/>
                      </p:nvPicPr>
                      <p:blipFill>
                        <a:blip r:embed="rId12"/>
                        <a:stretch>
                          <a:fillRect/>
                        </a:stretch>
                      </p:blipFill>
                      <p:spPr>
                        <a:xfrm>
                          <a:off x="46102925" y="4068480"/>
                          <a:ext cx="6955629" cy="2569718"/>
                        </a:xfrm>
                        <a:prstGeom prst="rect">
                          <a:avLst/>
                        </a:prstGeom>
                      </p:spPr>
                    </p:pic>
                  </p:oleObj>
                </mc:Fallback>
              </mc:AlternateContent>
            </a:graphicData>
          </a:graphic>
        </p:graphicFrame>
        <p:pic>
          <p:nvPicPr>
            <p:cNvPr id="57" name="Picture 56"/>
            <p:cNvPicPr>
              <a:picLocks noChangeAspect="1"/>
            </p:cNvPicPr>
            <p:nvPr userDrawn="1"/>
          </p:nvPicPr>
          <p:blipFill>
            <a:blip r:embed="rId13"/>
            <a:stretch>
              <a:fillRect/>
            </a:stretch>
          </p:blipFill>
          <p:spPr>
            <a:xfrm>
              <a:off x="44487207" y="9829102"/>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3673021171"/>
                </p:ext>
              </p:extLst>
            </p:nvPr>
          </p:nvGraphicFramePr>
          <p:xfrm>
            <a:off x="44620659" y="15799252"/>
            <a:ext cx="1482266" cy="992162"/>
          </p:xfrm>
          <a:graphic>
            <a:graphicData uri="http://schemas.openxmlformats.org/presentationml/2006/ole">
              <mc:AlternateContent xmlns:mc="http://schemas.openxmlformats.org/markup-compatibility/2006">
                <mc:Choice xmlns:v="urn:schemas-microsoft-com:vml" Requires="v">
                  <p:oleObj name="Image" r:id="rId14" imgW="1574280" imgH="1053720" progId="Photoshop.Image.13">
                    <p:embed/>
                  </p:oleObj>
                </mc:Choice>
                <mc:Fallback>
                  <p:oleObj name="Image" r:id="rId14" imgW="1574280" imgH="1053720" progId="Photoshop.Image.13">
                    <p:embed/>
                    <p:pic>
                      <p:nvPicPr>
                        <p:cNvPr id="0" name=""/>
                        <p:cNvPicPr/>
                        <p:nvPr/>
                      </p:nvPicPr>
                      <p:blipFill>
                        <a:blip r:embed="rId15"/>
                        <a:stretch>
                          <a:fillRect/>
                        </a:stretch>
                      </p:blipFill>
                      <p:spPr>
                        <a:xfrm>
                          <a:off x="44620659" y="15799252"/>
                          <a:ext cx="1482266" cy="992162"/>
                        </a:xfrm>
                        <a:prstGeom prst="rect">
                          <a:avLst/>
                        </a:prstGeom>
                      </p:spPr>
                    </p:pic>
                  </p:oleObj>
                </mc:Fallback>
              </mc:AlternateContent>
            </a:graphicData>
          </a:graphic>
        </p:graphicFrame>
        <p:grpSp>
          <p:nvGrpSpPr>
            <p:cNvPr id="59" name="Group 58"/>
            <p:cNvGrpSpPr/>
            <p:nvPr userDrawn="1"/>
          </p:nvGrpSpPr>
          <p:grpSpPr>
            <a:xfrm>
              <a:off x="44487207" y="35164894"/>
              <a:ext cx="10354213" cy="1265612"/>
              <a:chOff x="44200453" y="33317650"/>
              <a:chExt cx="9771399" cy="1090622"/>
            </a:xfrm>
          </p:grpSpPr>
          <p:sp>
            <p:nvSpPr>
              <p:cNvPr id="61" name="Rounded Rectangle 60"/>
              <p:cNvSpPr/>
              <p:nvPr userDrawn="1"/>
            </p:nvSpPr>
            <p:spPr>
              <a:xfrm>
                <a:off x="44200453" y="33317650"/>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5"/>
              </a:p>
            </p:txBody>
          </p:sp>
          <p:pic>
            <p:nvPicPr>
              <p:cNvPr id="62" name="Picture 7" descr="http://t2.gstatic.com/images?q=tbn:ANd9GcR4APHC6TT9w54M2zn_pvCiBxUNcspYPoVxirLRphBoJabfSvu7zw">
                <a:hlinkClick r:id="rId16"/>
              </p:cNvPr>
              <p:cNvPicPr>
                <a:picLocks noChangeAspect="1" noChangeArrowheads="1"/>
              </p:cNvPicPr>
              <p:nvPr userDrawn="1"/>
            </p:nvPicPr>
            <p:blipFill>
              <a:blip r:embed="rId17" cstate="print"/>
              <a:srcRect/>
              <a:stretch>
                <a:fillRect/>
              </a:stretch>
            </p:blipFill>
            <p:spPr bwMode="auto">
              <a:xfrm>
                <a:off x="44326393" y="33415984"/>
                <a:ext cx="914401" cy="914399"/>
              </a:xfrm>
              <a:prstGeom prst="rect">
                <a:avLst/>
              </a:prstGeom>
              <a:noFill/>
              <a:ln>
                <a:noFill/>
              </a:ln>
            </p:spPr>
          </p:pic>
          <p:sp>
            <p:nvSpPr>
              <p:cNvPr id="63" name="TextBox 62"/>
              <p:cNvSpPr txBox="1"/>
              <p:nvPr userDrawn="1"/>
            </p:nvSpPr>
            <p:spPr>
              <a:xfrm>
                <a:off x="45300663" y="33507571"/>
                <a:ext cx="8671189" cy="682506"/>
              </a:xfrm>
              <a:prstGeom prst="rect">
                <a:avLst/>
              </a:prstGeom>
              <a:noFill/>
              <a:ln>
                <a:noFill/>
              </a:ln>
            </p:spPr>
            <p:txBody>
              <a:bodyPr wrap="square" rtlCol="0">
                <a:spAutoFit/>
              </a:bodyPr>
              <a:lstStyle/>
              <a:p>
                <a:r>
                  <a:rPr lang="en-US" sz="1142" dirty="0">
                    <a:solidFill>
                      <a:schemeClr val="tx2"/>
                    </a:solidFill>
                    <a:latin typeface="Trebuchet MS" pitchFamily="34" charset="0"/>
                  </a:rPr>
                  <a:t>Student</a:t>
                </a:r>
                <a:r>
                  <a:rPr lang="en-US" sz="1142" baseline="0" dirty="0">
                    <a:solidFill>
                      <a:schemeClr val="tx2"/>
                    </a:solidFill>
                    <a:latin typeface="Trebuchet MS" pitchFamily="34" charset="0"/>
                  </a:rPr>
                  <a:t> discounts are available on our </a:t>
                </a:r>
                <a:r>
                  <a:rPr lang="en-US" sz="1142" baseline="0" dirty="0" err="1">
                    <a:solidFill>
                      <a:schemeClr val="tx2"/>
                    </a:solidFill>
                    <a:latin typeface="Trebuchet MS" pitchFamily="34" charset="0"/>
                  </a:rPr>
                  <a:t>Facebook</a:t>
                </a:r>
                <a:r>
                  <a:rPr lang="en-US" sz="1142" baseline="0" dirty="0">
                    <a:solidFill>
                      <a:schemeClr val="tx2"/>
                    </a:solidFill>
                    <a:latin typeface="Trebuchet MS" pitchFamily="34" charset="0"/>
                  </a:rPr>
                  <a:t> page.</a:t>
                </a:r>
                <a:br>
                  <a:rPr lang="en-US" sz="1142" baseline="0" dirty="0">
                    <a:solidFill>
                      <a:schemeClr val="tx2"/>
                    </a:solidFill>
                    <a:latin typeface="Trebuchet MS" pitchFamily="34" charset="0"/>
                  </a:rPr>
                </a:br>
                <a:r>
                  <a:rPr lang="en-US" sz="1142" baseline="0" dirty="0">
                    <a:solidFill>
                      <a:schemeClr val="tx2"/>
                    </a:solidFill>
                    <a:latin typeface="Trebuchet MS" pitchFamily="34" charset="0"/>
                  </a:rPr>
                  <a:t>Go to </a:t>
                </a:r>
                <a:r>
                  <a:rPr lang="en-US" sz="1142" u="sng" baseline="0" dirty="0">
                    <a:solidFill>
                      <a:schemeClr val="tx2"/>
                    </a:solidFill>
                    <a:latin typeface="Trebuchet MS" pitchFamily="34" charset="0"/>
                  </a:rPr>
                  <a:t>PosterPresentations.com</a:t>
                </a:r>
                <a:r>
                  <a:rPr lang="en-US" sz="1142" baseline="0" dirty="0">
                    <a:solidFill>
                      <a:schemeClr val="tx2"/>
                    </a:solidFill>
                    <a:latin typeface="Trebuchet MS" pitchFamily="34" charset="0"/>
                  </a:rPr>
                  <a:t> and click on the FB icon. </a:t>
                </a:r>
                <a:endParaRPr lang="en-US" sz="1142" dirty="0">
                  <a:solidFill>
                    <a:schemeClr val="tx2"/>
                  </a:solidFill>
                  <a:latin typeface="Trebuchet MS" pitchFamily="34" charset="0"/>
                </a:endParaRPr>
              </a:p>
            </p:txBody>
          </p:sp>
        </p:grpSp>
        <p:sp>
          <p:nvSpPr>
            <p:cNvPr id="60" name="TextBox 59"/>
            <p:cNvSpPr txBox="1"/>
            <p:nvPr userDrawn="1"/>
          </p:nvSpPr>
          <p:spPr>
            <a:xfrm>
              <a:off x="44479241" y="36784614"/>
              <a:ext cx="6870215" cy="1216444"/>
            </a:xfrm>
            <a:prstGeom prst="rect">
              <a:avLst/>
            </a:prstGeom>
            <a:noFill/>
          </p:spPr>
          <p:txBody>
            <a:bodyPr wrap="square" lIns="65304" tIns="32651" rIns="65304" bIns="32651" rtlCol="0">
              <a:spAutoFit/>
            </a:bodyPr>
            <a:lstStyle/>
            <a:p>
              <a:pPr marL="190356" indent="-190356">
                <a:lnSpc>
                  <a:spcPts val="1237"/>
                </a:lnSpc>
              </a:pPr>
              <a:r>
                <a:rPr lang="en-US" sz="1332" dirty="0">
                  <a:solidFill>
                    <a:schemeClr val="bg1"/>
                  </a:solidFill>
                </a:rPr>
                <a:t>© 2015</a:t>
              </a:r>
              <a:r>
                <a:rPr lang="en-US" sz="1332" baseline="0" dirty="0">
                  <a:solidFill>
                    <a:schemeClr val="bg1"/>
                  </a:solidFill>
                </a:rPr>
                <a:t> </a:t>
              </a:r>
              <a:r>
                <a:rPr lang="en-US" sz="1332" dirty="0">
                  <a:solidFill>
                    <a:schemeClr val="bg1"/>
                  </a:solidFill>
                </a:rPr>
                <a:t>PosterPresentations.com</a:t>
              </a:r>
              <a:br>
                <a:rPr lang="en-US" sz="1332" dirty="0">
                  <a:solidFill>
                    <a:schemeClr val="bg1"/>
                  </a:solidFill>
                </a:rPr>
              </a:br>
              <a:r>
                <a:rPr lang="en-US" sz="1142" dirty="0">
                  <a:solidFill>
                    <a:schemeClr val="bg1"/>
                  </a:solidFill>
                </a:rPr>
                <a:t>2117 Fourth Street ,</a:t>
              </a:r>
              <a:r>
                <a:rPr lang="en-US" sz="1142" baseline="0" dirty="0">
                  <a:solidFill>
                    <a:schemeClr val="bg1"/>
                  </a:solidFill>
                </a:rPr>
                <a:t> Unit C</a:t>
              </a:r>
            </a:p>
            <a:p>
              <a:pPr marL="190356" indent="0">
                <a:lnSpc>
                  <a:spcPts val="1237"/>
                </a:lnSpc>
              </a:pPr>
              <a:r>
                <a:rPr lang="en-US" sz="1142" baseline="0" dirty="0">
                  <a:solidFill>
                    <a:schemeClr val="bg1"/>
                  </a:solidFill>
                </a:rPr>
                <a:t>Berkeley CA </a:t>
              </a:r>
              <a:r>
                <a:rPr lang="en-US" sz="952" baseline="0" dirty="0">
                  <a:solidFill>
                    <a:schemeClr val="bg1"/>
                  </a:solidFill>
                </a:rPr>
                <a:t>94710</a:t>
              </a:r>
              <a:br>
                <a:rPr lang="en-US" sz="1142" baseline="0" dirty="0">
                  <a:solidFill>
                    <a:schemeClr val="bg1"/>
                  </a:solidFill>
                </a:rPr>
              </a:br>
              <a:r>
                <a:rPr lang="en-US" sz="1142" b="1" baseline="0" dirty="0">
                  <a:solidFill>
                    <a:srgbClr val="FFFF00"/>
                  </a:solidFill>
                </a:rPr>
                <a:t>posterpresenter@gmail.com</a:t>
              </a:r>
              <a:endParaRPr lang="en-US" sz="1332" b="1" dirty="0">
                <a:solidFill>
                  <a:srgbClr val="FFFF00"/>
                </a:solidFill>
              </a:endParaRPr>
            </a:p>
          </p:txBody>
        </p:sp>
      </p:grpSp>
      <p:sp>
        <p:nvSpPr>
          <p:cNvPr id="40" name="Rounded Rectangle 39"/>
          <p:cNvSpPr/>
          <p:nvPr userDrawn="1"/>
        </p:nvSpPr>
        <p:spPr>
          <a:xfrm>
            <a:off x="544271" y="2656040"/>
            <a:ext cx="13654329" cy="17988645"/>
          </a:xfrm>
          <a:prstGeom prst="roundRect">
            <a:avLst>
              <a:gd name="adj" fmla="val 3888"/>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5"/>
          </a:p>
        </p:txBody>
      </p:sp>
      <p:sp>
        <p:nvSpPr>
          <p:cNvPr id="44" name="Rounded Rectangle 43"/>
          <p:cNvSpPr/>
          <p:nvPr userDrawn="1"/>
        </p:nvSpPr>
        <p:spPr>
          <a:xfrm>
            <a:off x="14609513" y="2656040"/>
            <a:ext cx="13654329" cy="17988645"/>
          </a:xfrm>
          <a:prstGeom prst="roundRect">
            <a:avLst>
              <a:gd name="adj" fmla="val 3888"/>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5"/>
          </a:p>
        </p:txBody>
      </p:sp>
      <p:grpSp>
        <p:nvGrpSpPr>
          <p:cNvPr id="73" name="Group 72"/>
          <p:cNvGrpSpPr/>
          <p:nvPr userDrawn="1"/>
        </p:nvGrpSpPr>
        <p:grpSpPr>
          <a:xfrm>
            <a:off x="-13502" y="-4667"/>
            <a:ext cx="28813926" cy="2307434"/>
            <a:chOff x="-14192" y="1382"/>
            <a:chExt cx="27451941" cy="4572641"/>
          </a:xfrm>
        </p:grpSpPr>
        <p:sp>
          <p:nvSpPr>
            <p:cNvPr id="74"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a:p>
          </p:txBody>
        </p:sp>
        <p:sp>
          <p:nvSpPr>
            <p:cNvPr id="75"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a:p>
          </p:txBody>
        </p:sp>
        <p:sp>
          <p:nvSpPr>
            <p:cNvPr id="76"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dirty="0">
                <a:ln>
                  <a:noFill/>
                </a:ln>
                <a:solidFill>
                  <a:schemeClr val="accent1"/>
                </a:solidFill>
              </a:endParaRPr>
            </a:p>
          </p:txBody>
        </p:sp>
      </p:grpSp>
      <p:grpSp>
        <p:nvGrpSpPr>
          <p:cNvPr id="77" name="Group 76"/>
          <p:cNvGrpSpPr/>
          <p:nvPr userDrawn="1"/>
        </p:nvGrpSpPr>
        <p:grpSpPr>
          <a:xfrm rot="10800000">
            <a:off x="-30609" y="20841475"/>
            <a:ext cx="28865446" cy="758051"/>
            <a:chOff x="-14192" y="1382"/>
            <a:chExt cx="27451941" cy="4572641"/>
          </a:xfrm>
        </p:grpSpPr>
        <p:sp>
          <p:nvSpPr>
            <p:cNvPr id="78"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a:p>
          </p:txBody>
        </p:sp>
        <p:sp>
          <p:nvSpPr>
            <p:cNvPr id="79"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a:p>
          </p:txBody>
        </p:sp>
        <p:sp>
          <p:nvSpPr>
            <p:cNvPr id="80"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dirty="0">
                <a:ln>
                  <a:noFill/>
                </a:ln>
                <a:solidFill>
                  <a:schemeClr val="accent1"/>
                </a:solidFill>
              </a:endParaRPr>
            </a:p>
          </p:txBody>
        </p:sp>
      </p:grpSp>
      <p:sp>
        <p:nvSpPr>
          <p:cNvPr id="81" name="Text Box 14"/>
          <p:cNvSpPr txBox="1">
            <a:spLocks noChangeArrowheads="1"/>
          </p:cNvSpPr>
          <p:nvPr userDrawn="1"/>
        </p:nvSpPr>
        <p:spPr bwMode="auto">
          <a:xfrm>
            <a:off x="889706" y="21237703"/>
            <a:ext cx="3601938" cy="156755"/>
          </a:xfrm>
          <a:prstGeom prst="rect">
            <a:avLst/>
          </a:prstGeom>
          <a:noFill/>
          <a:ln w="9525">
            <a:noFill/>
            <a:miter lim="800000"/>
            <a:headEnd/>
            <a:tailEnd/>
          </a:ln>
          <a:effectLst/>
        </p:spPr>
        <p:txBody>
          <a:bodyPr wrap="square" lIns="37262" tIns="18628" rIns="37262" bIns="18628">
            <a:spAutoFit/>
          </a:bodyPr>
          <a:lstStyle/>
          <a:p>
            <a:pPr eaLnBrk="0" hangingPunct="0">
              <a:lnSpc>
                <a:spcPct val="65000"/>
              </a:lnSpc>
              <a:spcBef>
                <a:spcPct val="50000"/>
              </a:spcBef>
              <a:defRPr/>
            </a:pPr>
            <a:r>
              <a:rPr lang="en-US" sz="285"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5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2045317" rtl="0" eaLnBrk="1" latinLnBrk="0" hangingPunct="1">
        <a:spcBef>
          <a:spcPct val="0"/>
        </a:spcBef>
        <a:buNone/>
        <a:defRPr sz="4045" kern="1200">
          <a:solidFill>
            <a:schemeClr val="bg1"/>
          </a:solidFill>
          <a:latin typeface="Trebuchet MS" pitchFamily="34" charset="0"/>
          <a:ea typeface="+mj-ea"/>
          <a:cs typeface="+mj-cs"/>
        </a:defRPr>
      </a:lvl1pPr>
    </p:titleStyle>
    <p:bodyStyle>
      <a:lvl1pPr marL="766994" indent="-766994" algn="l" defTabSz="2045317" rtl="0" eaLnBrk="1" latinLnBrk="0" hangingPunct="1">
        <a:spcBef>
          <a:spcPct val="20000"/>
        </a:spcBef>
        <a:buFont typeface="Arial" pitchFamily="34" charset="0"/>
        <a:buChar char="•"/>
        <a:defRPr sz="7186" kern="1200">
          <a:solidFill>
            <a:schemeClr val="tx1"/>
          </a:solidFill>
          <a:latin typeface="+mn-lt"/>
          <a:ea typeface="+mn-ea"/>
          <a:cs typeface="+mn-cs"/>
        </a:defRPr>
      </a:lvl1pPr>
      <a:lvl2pPr marL="1661820" indent="-639161" algn="l" defTabSz="2045317" rtl="0" eaLnBrk="1" latinLnBrk="0" hangingPunct="1">
        <a:spcBef>
          <a:spcPct val="20000"/>
        </a:spcBef>
        <a:buFont typeface="Arial" pitchFamily="34" charset="0"/>
        <a:buChar char="–"/>
        <a:defRPr sz="6328" kern="1200">
          <a:solidFill>
            <a:schemeClr val="tx1"/>
          </a:solidFill>
          <a:latin typeface="+mn-lt"/>
          <a:ea typeface="+mn-ea"/>
          <a:cs typeface="+mn-cs"/>
        </a:defRPr>
      </a:lvl2pPr>
      <a:lvl3pPr marL="2556647" indent="-511330" algn="l" defTabSz="2045317" rtl="0" eaLnBrk="1" latinLnBrk="0" hangingPunct="1">
        <a:spcBef>
          <a:spcPct val="20000"/>
        </a:spcBef>
        <a:buFont typeface="Arial" pitchFamily="34" charset="0"/>
        <a:buChar char="•"/>
        <a:defRPr sz="5376" kern="1200">
          <a:solidFill>
            <a:schemeClr val="tx1"/>
          </a:solidFill>
          <a:latin typeface="+mn-lt"/>
          <a:ea typeface="+mn-ea"/>
          <a:cs typeface="+mn-cs"/>
        </a:defRPr>
      </a:lvl3pPr>
      <a:lvl4pPr marL="3579305"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4pPr>
      <a:lvl5pPr marL="4601963"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5pPr>
      <a:lvl6pPr marL="5624622"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6pPr>
      <a:lvl7pPr marL="6647279"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7pPr>
      <a:lvl8pPr marL="7669939"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8pPr>
      <a:lvl9pPr marL="8692598"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9pPr>
    </p:bodyStyle>
    <p:otherStyle>
      <a:defPPr>
        <a:defRPr lang="en-US"/>
      </a:defPPr>
      <a:lvl1pPr marL="0" algn="l" defTabSz="2045317" rtl="0" eaLnBrk="1" latinLnBrk="0" hangingPunct="1">
        <a:defRPr sz="4045" kern="1200">
          <a:solidFill>
            <a:schemeClr val="tx1"/>
          </a:solidFill>
          <a:latin typeface="+mn-lt"/>
          <a:ea typeface="+mn-ea"/>
          <a:cs typeface="+mn-cs"/>
        </a:defRPr>
      </a:lvl1pPr>
      <a:lvl2pPr marL="1022659" algn="l" defTabSz="2045317" rtl="0" eaLnBrk="1" latinLnBrk="0" hangingPunct="1">
        <a:defRPr sz="4045" kern="1200">
          <a:solidFill>
            <a:schemeClr val="tx1"/>
          </a:solidFill>
          <a:latin typeface="+mn-lt"/>
          <a:ea typeface="+mn-ea"/>
          <a:cs typeface="+mn-cs"/>
        </a:defRPr>
      </a:lvl2pPr>
      <a:lvl3pPr marL="2045317" algn="l" defTabSz="2045317" rtl="0" eaLnBrk="1" latinLnBrk="0" hangingPunct="1">
        <a:defRPr sz="4045" kern="1200">
          <a:solidFill>
            <a:schemeClr val="tx1"/>
          </a:solidFill>
          <a:latin typeface="+mn-lt"/>
          <a:ea typeface="+mn-ea"/>
          <a:cs typeface="+mn-cs"/>
        </a:defRPr>
      </a:lvl3pPr>
      <a:lvl4pPr marL="3067975" algn="l" defTabSz="2045317" rtl="0" eaLnBrk="1" latinLnBrk="0" hangingPunct="1">
        <a:defRPr sz="4045" kern="1200">
          <a:solidFill>
            <a:schemeClr val="tx1"/>
          </a:solidFill>
          <a:latin typeface="+mn-lt"/>
          <a:ea typeface="+mn-ea"/>
          <a:cs typeface="+mn-cs"/>
        </a:defRPr>
      </a:lvl4pPr>
      <a:lvl5pPr marL="4090633" algn="l" defTabSz="2045317" rtl="0" eaLnBrk="1" latinLnBrk="0" hangingPunct="1">
        <a:defRPr sz="4045" kern="1200">
          <a:solidFill>
            <a:schemeClr val="tx1"/>
          </a:solidFill>
          <a:latin typeface="+mn-lt"/>
          <a:ea typeface="+mn-ea"/>
          <a:cs typeface="+mn-cs"/>
        </a:defRPr>
      </a:lvl5pPr>
      <a:lvl6pPr marL="5113292" algn="l" defTabSz="2045317" rtl="0" eaLnBrk="1" latinLnBrk="0" hangingPunct="1">
        <a:defRPr sz="4045" kern="1200">
          <a:solidFill>
            <a:schemeClr val="tx1"/>
          </a:solidFill>
          <a:latin typeface="+mn-lt"/>
          <a:ea typeface="+mn-ea"/>
          <a:cs typeface="+mn-cs"/>
        </a:defRPr>
      </a:lvl6pPr>
      <a:lvl7pPr marL="6135951" algn="l" defTabSz="2045317" rtl="0" eaLnBrk="1" latinLnBrk="0" hangingPunct="1">
        <a:defRPr sz="4045" kern="1200">
          <a:solidFill>
            <a:schemeClr val="tx1"/>
          </a:solidFill>
          <a:latin typeface="+mn-lt"/>
          <a:ea typeface="+mn-ea"/>
          <a:cs typeface="+mn-cs"/>
        </a:defRPr>
      </a:lvl7pPr>
      <a:lvl8pPr marL="7158610" algn="l" defTabSz="2045317" rtl="0" eaLnBrk="1" latinLnBrk="0" hangingPunct="1">
        <a:defRPr sz="4045" kern="1200">
          <a:solidFill>
            <a:schemeClr val="tx1"/>
          </a:solidFill>
          <a:latin typeface="+mn-lt"/>
          <a:ea typeface="+mn-ea"/>
          <a:cs typeface="+mn-cs"/>
        </a:defRPr>
      </a:lvl8pPr>
      <a:lvl9pPr marL="8181268" algn="l" defTabSz="2045317" rtl="0" eaLnBrk="1" latinLnBrk="0" hangingPunct="1">
        <a:defRPr sz="404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33"/>
          <p:cNvSpPr>
            <a:spLocks noChangeArrowheads="1"/>
          </p:cNvSpPr>
          <p:nvPr/>
        </p:nvSpPr>
        <p:spPr bwMode="auto">
          <a:xfrm>
            <a:off x="600013" y="2690527"/>
            <a:ext cx="27597281" cy="17954157"/>
          </a:xfrm>
          <a:prstGeom prst="roundRect">
            <a:avLst>
              <a:gd name="adj" fmla="val 2277"/>
            </a:avLst>
          </a:prstGeom>
          <a:noFill/>
          <a:ln w="9525">
            <a:solidFill>
              <a:schemeClr val="accent5"/>
            </a:solidFill>
            <a:miter lim="800000"/>
            <a:headEnd/>
            <a:tailEnd/>
          </a:ln>
          <a:effectLst/>
        </p:spPr>
        <p:txBody>
          <a:bodyPr wrap="none" lIns="42618" tIns="21308" rIns="42618" bIns="21308" anchor="ctr"/>
          <a:lstStyle/>
          <a:p>
            <a:pPr>
              <a:defRPr/>
            </a:pPr>
            <a:endParaRPr lang="en-US" sz="4045" dirty="0"/>
          </a:p>
        </p:txBody>
      </p:sp>
      <p:sp>
        <p:nvSpPr>
          <p:cNvPr id="10" name="Text Box 14"/>
          <p:cNvSpPr txBox="1">
            <a:spLocks noChangeArrowheads="1"/>
          </p:cNvSpPr>
          <p:nvPr/>
        </p:nvSpPr>
        <p:spPr bwMode="auto">
          <a:xfrm>
            <a:off x="1362526" y="21167912"/>
            <a:ext cx="2508523" cy="152975"/>
          </a:xfrm>
          <a:prstGeom prst="rect">
            <a:avLst/>
          </a:prstGeom>
          <a:noFill/>
          <a:ln w="9525">
            <a:noFill/>
            <a:miter lim="800000"/>
            <a:headEnd/>
            <a:tailEnd/>
          </a:ln>
          <a:effectLst/>
        </p:spPr>
        <p:txBody>
          <a:bodyPr wrap="square" lIns="42537" tIns="21265" rIns="42537" bIns="21265">
            <a:spAutoFit/>
          </a:bodyPr>
          <a:lstStyle/>
          <a:p>
            <a:pPr eaLnBrk="0" hangingPunct="0">
              <a:lnSpc>
                <a:spcPct val="65000"/>
              </a:lnSpc>
              <a:spcBef>
                <a:spcPct val="50000"/>
              </a:spcBef>
              <a:defRPr/>
            </a:pPr>
            <a:r>
              <a:rPr lang="en-US" sz="238"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476" b="1" dirty="0">
                <a:solidFill>
                  <a:schemeClr val="bg1">
                    <a:lumMod val="75000"/>
                  </a:schemeClr>
                </a:solidFill>
                <a:latin typeface="Arial" charset="0"/>
              </a:rPr>
              <a:t>www.PosterPresentations.com</a:t>
            </a:r>
          </a:p>
        </p:txBody>
      </p:sp>
      <p:grpSp>
        <p:nvGrpSpPr>
          <p:cNvPr id="36" name="Group 35"/>
          <p:cNvGrpSpPr/>
          <p:nvPr userDrawn="1"/>
        </p:nvGrpSpPr>
        <p:grpSpPr>
          <a:xfrm>
            <a:off x="-12041509" y="-24285"/>
            <a:ext cx="11662109" cy="21623810"/>
            <a:chOff x="-11225189" y="-1"/>
            <a:chExt cx="11018865" cy="38516022"/>
          </a:xfrm>
        </p:grpSpPr>
        <p:sp>
          <p:nvSpPr>
            <p:cNvPr id="37" name="Rectangle 36"/>
            <p:cNvSpPr/>
            <p:nvPr/>
          </p:nvSpPr>
          <p:spPr>
            <a:xfrm>
              <a:off x="-11216136" y="-1"/>
              <a:ext cx="11009812" cy="3851602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722474" rtl="0" eaLnBrk="1" fontAlgn="auto" latinLnBrk="0" hangingPunct="1">
                <a:lnSpc>
                  <a:spcPct val="100000"/>
                </a:lnSpc>
                <a:spcBef>
                  <a:spcPts val="0"/>
                </a:spcBef>
                <a:spcAft>
                  <a:spcPts val="0"/>
                </a:spcAft>
                <a:buClrTx/>
                <a:buSzTx/>
                <a:buFontTx/>
                <a:buNone/>
                <a:tabLst/>
                <a:defRPr/>
              </a:pPr>
              <a:r>
                <a:rPr lang="en-US" sz="1903" b="1" spc="0" dirty="0">
                  <a:solidFill>
                    <a:srgbClr val="FF0000"/>
                  </a:solidFill>
                  <a:latin typeface="Trebuchet MS" pitchFamily="34" charset="0"/>
                </a:rPr>
                <a:t>(—THIS SIDEBAR DOES NOT PRINT—)</a:t>
              </a:r>
              <a:endParaRPr lang="en-US" sz="1903" b="1" spc="285" dirty="0">
                <a:solidFill>
                  <a:schemeClr val="bg1"/>
                </a:solidFill>
                <a:latin typeface="Trebuchet MS" pitchFamily="34" charset="0"/>
              </a:endParaRPr>
            </a:p>
            <a:p>
              <a:pPr algn="ctr"/>
              <a:r>
                <a:rPr lang="en-US" sz="2283" b="1" spc="285" dirty="0">
                  <a:solidFill>
                    <a:schemeClr val="bg1"/>
                  </a:solidFill>
                  <a:latin typeface="Trebuchet MS" pitchFamily="34" charset="0"/>
                </a:rPr>
                <a:t>DESIGN</a:t>
              </a:r>
              <a:r>
                <a:rPr lang="en-US" sz="2283" b="1" spc="285" baseline="0" dirty="0">
                  <a:solidFill>
                    <a:schemeClr val="bg1"/>
                  </a:solidFill>
                  <a:latin typeface="Trebuchet MS" pitchFamily="34" charset="0"/>
                </a:rPr>
                <a:t> </a:t>
              </a:r>
              <a:r>
                <a:rPr lang="en-US" sz="2283" b="1" spc="285" dirty="0">
                  <a:solidFill>
                    <a:schemeClr val="bg1"/>
                  </a:solidFill>
                  <a:latin typeface="Trebuchet MS" pitchFamily="34" charset="0"/>
                </a:rPr>
                <a:t>GUIDE</a:t>
              </a:r>
            </a:p>
            <a:p>
              <a:pPr algn="ctr"/>
              <a:endParaRPr lang="en-US" sz="1713" b="1" dirty="0">
                <a:latin typeface="Trebuchet MS" pitchFamily="34" charset="0"/>
              </a:endParaRPr>
            </a:p>
            <a:p>
              <a:pPr defTabSz="1791808"/>
              <a:r>
                <a:rPr lang="en-US" sz="1713" i="0" dirty="0">
                  <a:latin typeface="Trebuchet MS" pitchFamily="34" charset="0"/>
                </a:rPr>
                <a:t>This PowerPoint</a:t>
              </a:r>
              <a:r>
                <a:rPr lang="en-US" sz="1713" i="0" baseline="0" dirty="0">
                  <a:latin typeface="Trebuchet MS" pitchFamily="34" charset="0"/>
                </a:rPr>
                <a:t> </a:t>
              </a:r>
              <a:r>
                <a:rPr lang="en-US" sz="1713" i="0" dirty="0">
                  <a:latin typeface="Trebuchet MS" pitchFamily="34" charset="0"/>
                </a:rPr>
                <a:t>2007 template produces</a:t>
              </a:r>
              <a:r>
                <a:rPr lang="en-US" sz="1713" i="0" baseline="0" dirty="0">
                  <a:latin typeface="Trebuchet MS" pitchFamily="34" charset="0"/>
                </a:rPr>
                <a:t> </a:t>
              </a:r>
              <a:r>
                <a:rPr lang="en-US" sz="1713" i="0" dirty="0">
                  <a:latin typeface="Trebuchet MS" pitchFamily="34" charset="0"/>
                </a:rPr>
                <a:t>an</a:t>
              </a:r>
              <a:r>
                <a:rPr lang="en-US" sz="1713" i="0" baseline="0" dirty="0">
                  <a:latin typeface="Trebuchet MS" pitchFamily="34" charset="0"/>
                </a:rPr>
                <a:t> A0</a:t>
              </a:r>
              <a:r>
                <a:rPr lang="en-US" sz="1713" i="0" dirty="0">
                  <a:latin typeface="Trebuchet MS" pitchFamily="34" charset="0"/>
                </a:rPr>
                <a:t> presentation poster. </a:t>
              </a:r>
              <a:r>
                <a:rPr lang="en-US" sz="1713" dirty="0">
                  <a:latin typeface="Trebuchet MS" pitchFamily="34" charset="0"/>
                </a:rPr>
                <a:t>You</a:t>
              </a:r>
              <a:r>
                <a:rPr lang="en-US" sz="1713" baseline="0" dirty="0">
                  <a:latin typeface="Trebuchet MS" pitchFamily="34" charset="0"/>
                </a:rPr>
                <a:t> can u</a:t>
              </a:r>
              <a:r>
                <a:rPr lang="en-US" sz="1713" dirty="0">
                  <a:latin typeface="Trebuchet MS" pitchFamily="34" charset="0"/>
                </a:rPr>
                <a:t>se</a:t>
              </a:r>
              <a:r>
                <a:rPr lang="en-US" sz="1713" baseline="0" dirty="0">
                  <a:latin typeface="Trebuchet MS" pitchFamily="34" charset="0"/>
                </a:rPr>
                <a:t> it to create your research poster and </a:t>
              </a:r>
              <a:r>
                <a:rPr lang="en-US" sz="1713" dirty="0">
                  <a:latin typeface="Trebuchet MS" pitchFamily="34" charset="0"/>
                </a:rPr>
                <a:t>save valuable time placing titles, subtitles,</a:t>
              </a:r>
              <a:r>
                <a:rPr lang="en-US" sz="1713" baseline="0" dirty="0">
                  <a:latin typeface="Trebuchet MS" pitchFamily="34" charset="0"/>
                </a:rPr>
                <a:t> text, and graphics</a:t>
              </a:r>
              <a:r>
                <a:rPr lang="en-US" sz="1713" dirty="0">
                  <a:latin typeface="Trebuchet MS" pitchFamily="34" charset="0"/>
                </a:rPr>
                <a:t>. </a:t>
              </a:r>
            </a:p>
            <a:p>
              <a:pPr defTabSz="1791808"/>
              <a:endParaRPr lang="en-US" sz="1713" dirty="0">
                <a:latin typeface="Trebuchet MS" pitchFamily="34" charset="0"/>
              </a:endParaRPr>
            </a:p>
            <a:p>
              <a:pPr defTabSz="2088527"/>
              <a:r>
                <a:rPr lang="en-US" sz="1713" dirty="0">
                  <a:latin typeface="Trebuchet MS" pitchFamily="34" charset="0"/>
                </a:rPr>
                <a:t>We provide a series of online tutorials that will guide you through the poster design process and answer your poster production questions. To view our template tutorials, go online to </a:t>
              </a:r>
              <a:r>
                <a:rPr lang="en-US" sz="1713" b="1" dirty="0">
                  <a:solidFill>
                    <a:srgbClr val="FFC000"/>
                  </a:solidFill>
                  <a:latin typeface="Trebuchet MS" pitchFamily="34" charset="0"/>
                </a:rPr>
                <a:t>PosterPresentations.com</a:t>
              </a:r>
              <a:r>
                <a:rPr lang="en-US" sz="1713" b="1" dirty="0">
                  <a:solidFill>
                    <a:schemeClr val="bg1"/>
                  </a:solidFill>
                  <a:latin typeface="Trebuchet MS" pitchFamily="34" charset="0"/>
                </a:rPr>
                <a:t> </a:t>
              </a:r>
              <a:r>
                <a:rPr lang="en-US" sz="1713" dirty="0">
                  <a:solidFill>
                    <a:schemeClr val="bg1"/>
                  </a:solidFill>
                  <a:latin typeface="Trebuchet MS" pitchFamily="34" charset="0"/>
                </a:rPr>
                <a:t>and click on HELP DESK.</a:t>
              </a:r>
            </a:p>
            <a:p>
              <a:pPr defTabSz="2088527"/>
              <a:endParaRPr lang="en-US" sz="1713" dirty="0">
                <a:latin typeface="Trebuchet MS" pitchFamily="34" charset="0"/>
              </a:endParaRPr>
            </a:p>
            <a:p>
              <a:pPr defTabSz="2088527"/>
              <a:r>
                <a:rPr lang="en-US" sz="1713" dirty="0">
                  <a:solidFill>
                    <a:schemeClr val="bg1"/>
                  </a:solidFill>
                  <a:latin typeface="Trebuchet MS" pitchFamily="34" charset="0"/>
                </a:rPr>
                <a:t>When</a:t>
              </a:r>
              <a:r>
                <a:rPr lang="en-US" sz="1713" baseline="0" dirty="0">
                  <a:solidFill>
                    <a:schemeClr val="bg1"/>
                  </a:solidFill>
                  <a:latin typeface="Trebuchet MS" pitchFamily="34" charset="0"/>
                </a:rPr>
                <a:t> you are ready to print your poster</a:t>
              </a:r>
              <a:r>
                <a:rPr lang="en-US" sz="1713" dirty="0">
                  <a:solidFill>
                    <a:schemeClr val="bg1"/>
                  </a:solidFill>
                  <a:latin typeface="Trebuchet MS" pitchFamily="34" charset="0"/>
                </a:rPr>
                <a:t>,</a:t>
              </a:r>
              <a:r>
                <a:rPr lang="en-US" sz="1713" baseline="0" dirty="0">
                  <a:solidFill>
                    <a:schemeClr val="bg1"/>
                  </a:solidFill>
                  <a:latin typeface="Trebuchet MS" pitchFamily="34" charset="0"/>
                </a:rPr>
                <a:t> go online to </a:t>
              </a:r>
              <a:r>
                <a:rPr lang="en-US" sz="1713" b="0" dirty="0">
                  <a:solidFill>
                    <a:schemeClr val="bg1"/>
                  </a:solidFill>
                  <a:latin typeface="Trebuchet MS" pitchFamily="34" charset="0"/>
                </a:rPr>
                <a:t>PosterPresentations.com</a:t>
              </a:r>
              <a:br>
                <a:rPr lang="en-US" sz="1713" dirty="0">
                  <a:solidFill>
                    <a:schemeClr val="bg1"/>
                  </a:solidFill>
                  <a:latin typeface="Trebuchet MS" pitchFamily="34" charset="0"/>
                </a:rPr>
              </a:br>
              <a:endParaRPr lang="en-US" sz="1713" dirty="0">
                <a:solidFill>
                  <a:schemeClr val="bg1"/>
                </a:solidFill>
                <a:latin typeface="Trebuchet MS" pitchFamily="34" charset="0"/>
              </a:endParaRPr>
            </a:p>
            <a:p>
              <a:pPr algn="l" defTabSz="1791808"/>
              <a:r>
                <a:rPr lang="en-US" sz="1713" b="0" dirty="0">
                  <a:solidFill>
                    <a:schemeClr val="bg1"/>
                  </a:solidFill>
                  <a:latin typeface="Trebuchet MS" pitchFamily="34" charset="0"/>
                </a:rPr>
                <a:t>Need</a:t>
              </a:r>
              <a:r>
                <a:rPr lang="en-US" sz="1713" b="0" baseline="0" dirty="0">
                  <a:solidFill>
                    <a:schemeClr val="bg1"/>
                  </a:solidFill>
                  <a:latin typeface="Trebuchet MS" pitchFamily="34" charset="0"/>
                </a:rPr>
                <a:t> assistance? Call us at </a:t>
              </a:r>
              <a:r>
                <a:rPr lang="en-US" sz="1713" b="0" dirty="0">
                  <a:solidFill>
                    <a:srgbClr val="FFC000"/>
                  </a:solidFill>
                  <a:latin typeface="Trebuchet MS" pitchFamily="34" charset="0"/>
                </a:rPr>
                <a:t>1.510.649.3001</a:t>
              </a:r>
            </a:p>
            <a:p>
              <a:pPr algn="l" defTabSz="1791808"/>
              <a:endParaRPr lang="en-US" sz="2094" b="1" dirty="0">
                <a:solidFill>
                  <a:srgbClr val="FFFF00"/>
                </a:solidFill>
                <a:latin typeface="Trebuchet MS" pitchFamily="34" charset="0"/>
              </a:endParaRPr>
            </a:p>
            <a:p>
              <a:pPr algn="ctr"/>
              <a:endParaRPr lang="en-US" sz="1523" b="1" dirty="0">
                <a:solidFill>
                  <a:schemeClr val="bg1"/>
                </a:solidFill>
                <a:latin typeface="Trebuchet MS" pitchFamily="34" charset="0"/>
              </a:endParaRPr>
            </a:p>
            <a:p>
              <a:pPr algn="ctr"/>
              <a:r>
                <a:rPr lang="en-US" sz="2283" b="1" spc="285" dirty="0">
                  <a:solidFill>
                    <a:schemeClr val="bg1"/>
                  </a:solidFill>
                  <a:latin typeface="Trebuchet MS" pitchFamily="34" charset="0"/>
                </a:rPr>
                <a:t>QUICK START</a:t>
              </a:r>
            </a:p>
            <a:p>
              <a:pPr algn="ctr"/>
              <a:endParaRPr lang="en-US" sz="1903" b="1" baseline="0" dirty="0">
                <a:solidFill>
                  <a:schemeClr val="bg1"/>
                </a:solidFill>
                <a:latin typeface="Trebuchet MS" pitchFamily="34" charset="0"/>
              </a:endParaRPr>
            </a:p>
            <a:p>
              <a:pPr algn="ctr"/>
              <a:r>
                <a:rPr lang="en-US" sz="1903" b="1" baseline="0" dirty="0">
                  <a:solidFill>
                    <a:srgbClr val="FFC000"/>
                  </a:solidFill>
                  <a:latin typeface="Trebuchet MS" pitchFamily="34" charset="0"/>
                </a:rPr>
                <a:t>Zoom in and out</a:t>
              </a:r>
            </a:p>
            <a:p>
              <a:pPr marL="1202568" indent="-309707" algn="l" defTabSz="404885">
                <a:tabLst/>
              </a:pPr>
              <a:r>
                <a:rPr lang="en-US" sz="1523" b="0" baseline="0" dirty="0">
                  <a:solidFill>
                    <a:schemeClr val="bg1"/>
                  </a:solidFill>
                  <a:latin typeface="Trebuchet MS" pitchFamily="34" charset="0"/>
                </a:rPr>
                <a:t>	</a:t>
              </a:r>
              <a:r>
                <a:rPr lang="en-US" sz="1523" b="0" baseline="0" dirty="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1713" b="0" baseline="0" dirty="0">
                <a:solidFill>
                  <a:schemeClr val="bg1"/>
                </a:solidFill>
                <a:latin typeface="Trebuchet MS" pitchFamily="34" charset="0"/>
              </a:endParaRPr>
            </a:p>
            <a:p>
              <a:pPr algn="ctr"/>
              <a:r>
                <a:rPr lang="en-US" sz="1903" b="1" baseline="0" dirty="0">
                  <a:solidFill>
                    <a:srgbClr val="FFC000"/>
                  </a:solidFill>
                  <a:latin typeface="Trebuchet MS" pitchFamily="34" charset="0"/>
                </a:rPr>
                <a:t>Title, Authors, and Affiliations</a:t>
              </a:r>
            </a:p>
            <a:p>
              <a:pPr algn="l"/>
              <a:r>
                <a:rPr lang="en-US" sz="1523" b="0" baseline="0" dirty="0">
                  <a:solidFill>
                    <a:schemeClr val="bg1">
                      <a:lumMod val="75000"/>
                    </a:schemeClr>
                  </a:solidFill>
                  <a:latin typeface="Trebuchet MS" pitchFamily="34" charset="0"/>
                </a:rPr>
                <a:t>Start designing your poster by adding the title, the names of the authors, and the affiliated institutions. </a:t>
              </a:r>
              <a:r>
                <a:rPr lang="en-US" sz="1523"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1523" b="0" spc="0" baseline="0" dirty="0">
                <a:solidFill>
                  <a:schemeClr val="bg1">
                    <a:lumMod val="75000"/>
                  </a:schemeClr>
                </a:solidFill>
                <a:latin typeface="Trebuchet MS" pitchFamily="34" charset="0"/>
              </a:endParaRPr>
            </a:p>
            <a:p>
              <a:pPr algn="l"/>
              <a:r>
                <a:rPr lang="en-US" sz="1523" b="1" spc="143" baseline="0" dirty="0">
                  <a:solidFill>
                    <a:srgbClr val="FFC000"/>
                  </a:solidFill>
                  <a:latin typeface="Trebuchet MS" pitchFamily="34" charset="0"/>
                </a:rPr>
                <a:t>TIP</a:t>
              </a:r>
              <a:r>
                <a:rPr lang="en-US" sz="1523" b="1" baseline="0" dirty="0">
                  <a:solidFill>
                    <a:srgbClr val="FFC000"/>
                  </a:solidFill>
                  <a:latin typeface="Trebuchet MS" pitchFamily="34" charset="0"/>
                </a:rPr>
                <a:t>: </a:t>
              </a:r>
              <a:r>
                <a:rPr lang="en-US" sz="1523" b="0" baseline="0" dirty="0">
                  <a:solidFill>
                    <a:schemeClr val="bg1">
                      <a:lumMod val="75000"/>
                    </a:schemeClr>
                  </a:solidFill>
                  <a:latin typeface="Trebuchet MS" pitchFamily="34" charset="0"/>
                </a:rPr>
                <a:t>The font size of your title should be bigger than your name(s) and institution name(s).</a:t>
              </a:r>
            </a:p>
            <a:p>
              <a:pPr algn="l"/>
              <a:br>
                <a:rPr lang="en-US" sz="1713" b="1" baseline="0" dirty="0">
                  <a:solidFill>
                    <a:schemeClr val="bg1"/>
                  </a:solidFill>
                  <a:latin typeface="Trebuchet MS" pitchFamily="34" charset="0"/>
                </a:rPr>
              </a:br>
              <a:endParaRPr lang="en-US" sz="1713" b="1" dirty="0">
                <a:solidFill>
                  <a:schemeClr val="bg1"/>
                </a:solidFill>
                <a:latin typeface="Trebuchet MS" pitchFamily="34" charset="0"/>
              </a:endParaRPr>
            </a:p>
            <a:p>
              <a:pPr algn="ctr"/>
              <a:endParaRPr lang="en-US" sz="1713" b="1" dirty="0">
                <a:solidFill>
                  <a:srgbClr val="FFC000"/>
                </a:solidFill>
                <a:latin typeface="Trebuchet MS" pitchFamily="34" charset="0"/>
              </a:endParaRPr>
            </a:p>
            <a:p>
              <a:pPr algn="ctr"/>
              <a:endParaRPr lang="en-US" sz="1713" b="1" dirty="0">
                <a:solidFill>
                  <a:srgbClr val="FFC000"/>
                </a:solidFill>
                <a:latin typeface="Trebuchet MS" pitchFamily="34" charset="0"/>
              </a:endParaRPr>
            </a:p>
            <a:p>
              <a:pPr algn="ctr"/>
              <a:r>
                <a:rPr lang="en-US" sz="1903" b="1" dirty="0">
                  <a:solidFill>
                    <a:srgbClr val="FFC000"/>
                  </a:solidFill>
                  <a:latin typeface="Trebuchet MS" pitchFamily="34" charset="0"/>
                </a:rPr>
                <a:t>Adding Logos</a:t>
              </a:r>
              <a:r>
                <a:rPr lang="en-US" sz="1903" b="1" baseline="0" dirty="0">
                  <a:solidFill>
                    <a:srgbClr val="FFC000"/>
                  </a:solidFill>
                  <a:latin typeface="Trebuchet MS" pitchFamily="34" charset="0"/>
                </a:rPr>
                <a:t> / Seals</a:t>
              </a:r>
            </a:p>
            <a:p>
              <a:pPr algn="l"/>
              <a:r>
                <a:rPr lang="en-US" sz="1523"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523" b="0" spc="143" baseline="0" dirty="0">
                <a:solidFill>
                  <a:schemeClr val="bg1">
                    <a:lumMod val="75000"/>
                  </a:schemeClr>
                </a:solidFill>
                <a:latin typeface="Trebuchet MS" pitchFamily="34" charset="0"/>
              </a:endParaRPr>
            </a:p>
            <a:p>
              <a:pPr algn="l"/>
              <a:r>
                <a:rPr lang="en-US" sz="1523" b="1" spc="143" baseline="0" dirty="0">
                  <a:solidFill>
                    <a:srgbClr val="FFC000"/>
                  </a:solidFill>
                  <a:latin typeface="Trebuchet MS" pitchFamily="34" charset="0"/>
                </a:rPr>
                <a:t>TIP:</a:t>
              </a:r>
              <a:r>
                <a:rPr lang="en-US" sz="1523" b="1" spc="0" baseline="0" dirty="0">
                  <a:solidFill>
                    <a:srgbClr val="FFC000"/>
                  </a:solidFill>
                  <a:latin typeface="Trebuchet MS" pitchFamily="34" charset="0"/>
                </a:rPr>
                <a:t> </a:t>
              </a:r>
              <a:r>
                <a:rPr lang="en-US" sz="1523" b="0" baseline="0" dirty="0">
                  <a:solidFill>
                    <a:schemeClr val="bg1">
                      <a:lumMod val="75000"/>
                    </a:schemeClr>
                  </a:solidFill>
                  <a:latin typeface="Trebuchet MS" pitchFamily="34" charset="0"/>
                </a:rPr>
                <a:t>See if your school’s logo is available on our free poster templates page.</a:t>
              </a:r>
            </a:p>
            <a:p>
              <a:pPr algn="l"/>
              <a:endParaRPr lang="en-US" sz="1523" b="0" baseline="0" dirty="0">
                <a:latin typeface="Trebuchet MS" pitchFamily="34" charset="0"/>
              </a:endParaRPr>
            </a:p>
            <a:p>
              <a:pPr algn="ctr"/>
              <a:r>
                <a:rPr lang="en-US" sz="1903" b="1" baseline="0" dirty="0">
                  <a:solidFill>
                    <a:srgbClr val="FFC000"/>
                  </a:solidFill>
                  <a:latin typeface="Trebuchet MS" pitchFamily="34" charset="0"/>
                </a:rPr>
                <a:t>Photographs / Graphics</a:t>
              </a:r>
            </a:p>
            <a:p>
              <a:pPr algn="l" defTabSz="465316"/>
              <a:r>
                <a:rPr lang="en-US" sz="1523"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523" b="0" spc="0" baseline="0" dirty="0">
                  <a:solidFill>
                    <a:schemeClr val="bg1">
                      <a:lumMod val="75000"/>
                    </a:schemeClr>
                  </a:solidFill>
                  <a:latin typeface="Trebuchet MS" pitchFamily="34" charset="0"/>
                </a:rPr>
                <a:t>disproportionally.</a:t>
              </a:r>
            </a:p>
            <a:p>
              <a:pPr algn="l" defTabSz="465316"/>
              <a:endParaRPr lang="en-US" sz="1523" b="0" baseline="0" dirty="0">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r>
                <a:rPr lang="en-US" sz="1903" b="1" baseline="0" dirty="0">
                  <a:solidFill>
                    <a:srgbClr val="FFC000"/>
                  </a:solidFill>
                  <a:latin typeface="Trebuchet MS" pitchFamily="34" charset="0"/>
                </a:rPr>
                <a:t>Image Quality Check</a:t>
              </a:r>
            </a:p>
            <a:p>
              <a:pPr lvl="0" algn="l" defTabSz="465316"/>
              <a:r>
                <a:rPr lang="en-US" sz="1523" b="0" baseline="0" dirty="0">
                  <a:solidFill>
                    <a:schemeClr val="bg1">
                      <a:lumMod val="75000"/>
                    </a:schemeClr>
                  </a:solidFill>
                  <a:latin typeface="Trebuchet MS" pitchFamily="34" charset="0"/>
                </a:rPr>
                <a:t>Zoom in and look at your images at 100% magnification. If they look good they will print well. </a:t>
              </a:r>
              <a:endParaRPr lang="en-US" sz="1713" b="0" dirty="0">
                <a:latin typeface="Trebuchet MS" pitchFamily="34" charset="0"/>
              </a:endParaRPr>
            </a:p>
          </p:txBody>
        </p:sp>
        <p:cxnSp>
          <p:nvCxnSpPr>
            <p:cNvPr id="38" name="Straight Connector 37"/>
            <p:cNvCxnSpPr/>
            <p:nvPr/>
          </p:nvCxnSpPr>
          <p:spPr>
            <a:xfrm>
              <a:off x="-11225189" y="7240467"/>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userDrawn="1"/>
          </p:nvPicPr>
          <p:blipFill>
            <a:blip r:embed="rId3"/>
            <a:stretch>
              <a:fillRect/>
            </a:stretch>
          </p:blipFill>
          <p:spPr>
            <a:xfrm>
              <a:off x="-10479105" y="12472417"/>
              <a:ext cx="1597666" cy="1201935"/>
            </a:xfrm>
            <a:prstGeom prst="rect">
              <a:avLst/>
            </a:prstGeom>
          </p:spPr>
        </p:pic>
        <p:pic>
          <p:nvPicPr>
            <p:cNvPr id="40" name="Picture 39"/>
            <p:cNvPicPr>
              <a:picLocks noChangeAspect="1"/>
            </p:cNvPicPr>
            <p:nvPr userDrawn="1"/>
          </p:nvPicPr>
          <p:blipFill>
            <a:blip r:embed="rId4"/>
            <a:stretch>
              <a:fillRect/>
            </a:stretch>
          </p:blipFill>
          <p:spPr>
            <a:xfrm>
              <a:off x="-10732765" y="19116994"/>
              <a:ext cx="9986808" cy="1053596"/>
            </a:xfrm>
            <a:prstGeom prst="rect">
              <a:avLst/>
            </a:prstGeom>
          </p:spPr>
        </p:pic>
        <p:grpSp>
          <p:nvGrpSpPr>
            <p:cNvPr id="41" name="Group 40"/>
            <p:cNvGrpSpPr/>
            <p:nvPr userDrawn="1"/>
          </p:nvGrpSpPr>
          <p:grpSpPr>
            <a:xfrm>
              <a:off x="-9744993" y="29384987"/>
              <a:ext cx="7531182" cy="2525949"/>
              <a:chOff x="-4470427" y="13701622"/>
              <a:chExt cx="3470785" cy="1160526"/>
            </a:xfrm>
          </p:grpSpPr>
          <p:grpSp>
            <p:nvGrpSpPr>
              <p:cNvPr id="49" name="Group 48"/>
              <p:cNvGrpSpPr/>
              <p:nvPr userDrawn="1"/>
            </p:nvGrpSpPr>
            <p:grpSpPr>
              <a:xfrm>
                <a:off x="-2783495" y="13745849"/>
                <a:ext cx="624431" cy="966589"/>
                <a:chOff x="-3958697" y="14964973"/>
                <a:chExt cx="779338" cy="1385116"/>
              </a:xfrm>
            </p:grpSpPr>
            <p:pic>
              <p:nvPicPr>
                <p:cNvPr id="70" name="Picture 69"/>
                <p:cNvPicPr>
                  <a:picLocks noChangeAspect="1"/>
                </p:cNvPicPr>
                <p:nvPr userDrawn="1"/>
              </p:nvPicPr>
              <p:blipFill>
                <a:blip r:embed="rId5"/>
                <a:stretch>
                  <a:fillRect/>
                </a:stretch>
              </p:blipFill>
              <p:spPr>
                <a:xfrm>
                  <a:off x="-3948160" y="14964973"/>
                  <a:ext cx="768801" cy="1090857"/>
                </a:xfrm>
                <a:prstGeom prst="rect">
                  <a:avLst/>
                </a:prstGeom>
              </p:spPr>
            </p:pic>
            <p:sp>
              <p:nvSpPr>
                <p:cNvPr id="71" name="TextBox 70"/>
                <p:cNvSpPr txBox="1"/>
                <p:nvPr userDrawn="1"/>
              </p:nvSpPr>
              <p:spPr>
                <a:xfrm>
                  <a:off x="-3958697" y="15961716"/>
                  <a:ext cx="779337" cy="388373"/>
                </a:xfrm>
                <a:prstGeom prst="rect">
                  <a:avLst/>
                </a:prstGeom>
                <a:solidFill>
                  <a:schemeClr val="accent1"/>
                </a:solidFill>
                <a:ln>
                  <a:noFill/>
                </a:ln>
              </p:spPr>
              <p:txBody>
                <a:bodyPr wrap="square" lIns="91440" tIns="91440" rIns="91440" bIns="91440" rtlCol="0">
                  <a:spAutoFit/>
                </a:bodyPr>
                <a:lstStyle/>
                <a:p>
                  <a:pPr algn="ctr"/>
                  <a:r>
                    <a:rPr lang="en-US" sz="952" b="1" dirty="0">
                      <a:solidFill>
                        <a:schemeClr val="tx1"/>
                      </a:solidFill>
                    </a:rPr>
                    <a:t>ORIGINAL</a:t>
                  </a:r>
                </a:p>
              </p:txBody>
            </p:sp>
          </p:grpSp>
          <p:grpSp>
            <p:nvGrpSpPr>
              <p:cNvPr id="65" name="Group 64"/>
              <p:cNvGrpSpPr/>
              <p:nvPr userDrawn="1"/>
            </p:nvGrpSpPr>
            <p:grpSpPr>
              <a:xfrm>
                <a:off x="-2033159" y="13745873"/>
                <a:ext cx="1033517" cy="966581"/>
                <a:chOff x="-2921738" y="14889872"/>
                <a:chExt cx="1420279" cy="1328291"/>
              </a:xfrm>
            </p:grpSpPr>
            <p:pic>
              <p:nvPicPr>
                <p:cNvPr id="68" name="Picture 67"/>
                <p:cNvPicPr>
                  <a:picLocks noChangeAspect="1"/>
                </p:cNvPicPr>
                <p:nvPr userDrawn="1"/>
              </p:nvPicPr>
              <p:blipFill>
                <a:blip r:embed="rId5"/>
                <a:stretch>
                  <a:fillRect/>
                </a:stretch>
              </p:blipFill>
              <p:spPr>
                <a:xfrm>
                  <a:off x="-2921738" y="14889872"/>
                  <a:ext cx="1420279" cy="1029694"/>
                </a:xfrm>
                <a:prstGeom prst="rect">
                  <a:avLst/>
                </a:prstGeom>
              </p:spPr>
            </p:pic>
            <p:sp>
              <p:nvSpPr>
                <p:cNvPr id="69" name="TextBox 68"/>
                <p:cNvSpPr txBox="1"/>
                <p:nvPr userDrawn="1"/>
              </p:nvSpPr>
              <p:spPr>
                <a:xfrm>
                  <a:off x="-2918991" y="15845720"/>
                  <a:ext cx="1417532" cy="372443"/>
                </a:xfrm>
                <a:prstGeom prst="rect">
                  <a:avLst/>
                </a:prstGeom>
                <a:solidFill>
                  <a:srgbClr val="FF0000"/>
                </a:solidFill>
              </p:spPr>
              <p:txBody>
                <a:bodyPr wrap="square" lIns="457200" tIns="91440" rIns="457200" bIns="91440" rtlCol="0">
                  <a:spAutoFit/>
                </a:bodyPr>
                <a:lstStyle/>
                <a:p>
                  <a:pPr algn="ctr"/>
                  <a:r>
                    <a:rPr lang="en-US" sz="952" b="1" dirty="0">
                      <a:solidFill>
                        <a:schemeClr val="bg1"/>
                      </a:solidFill>
                    </a:rPr>
                    <a:t>DISTORTED</a:t>
                  </a:r>
                  <a:endParaRPr lang="en-US" sz="429" b="1" dirty="0">
                    <a:solidFill>
                      <a:schemeClr val="bg1"/>
                    </a:solidFill>
                  </a:endParaRPr>
                </a:p>
              </p:txBody>
            </p:sp>
          </p:grpSp>
          <p:pic>
            <p:nvPicPr>
              <p:cNvPr id="66" name="Picture 65"/>
              <p:cNvPicPr>
                <a:picLocks noChangeAspect="1"/>
              </p:cNvPicPr>
              <p:nvPr userDrawn="1"/>
            </p:nvPicPr>
            <p:blipFill>
              <a:blip r:embed="rId6"/>
              <a:stretch>
                <a:fillRect/>
              </a:stretch>
            </p:blipFill>
            <p:spPr>
              <a:xfrm>
                <a:off x="-4470427" y="13701622"/>
                <a:ext cx="1098742" cy="847761"/>
              </a:xfrm>
              <a:prstGeom prst="rect">
                <a:avLst/>
              </a:prstGeom>
            </p:spPr>
          </p:pic>
          <p:sp>
            <p:nvSpPr>
              <p:cNvPr id="67" name="TextBox 66"/>
              <p:cNvSpPr txBox="1"/>
              <p:nvPr userDrawn="1"/>
            </p:nvSpPr>
            <p:spPr>
              <a:xfrm>
                <a:off x="-4440600" y="14388371"/>
                <a:ext cx="1035685" cy="473777"/>
              </a:xfrm>
              <a:prstGeom prst="rect">
                <a:avLst/>
              </a:prstGeom>
              <a:noFill/>
            </p:spPr>
            <p:txBody>
              <a:bodyPr wrap="square" lIns="457200" tIns="457200" rIns="457200" bIns="0" rtlCol="0">
                <a:spAutoFit/>
              </a:bodyPr>
              <a:lstStyle/>
              <a:p>
                <a:pPr algn="ctr"/>
                <a:r>
                  <a:rPr lang="en-US" sz="762" dirty="0">
                    <a:solidFill>
                      <a:schemeClr val="bg1"/>
                    </a:solidFill>
                  </a:rPr>
                  <a:t>Corner</a:t>
                </a:r>
                <a:r>
                  <a:rPr lang="en-US" sz="762" baseline="0" dirty="0">
                    <a:solidFill>
                      <a:schemeClr val="bg1"/>
                    </a:solidFill>
                  </a:rPr>
                  <a:t> handles</a:t>
                </a:r>
                <a:endParaRPr lang="en-US" sz="762" dirty="0">
                  <a:solidFill>
                    <a:schemeClr val="bg1"/>
                  </a:solidFill>
                </a:endParaRPr>
              </a:p>
            </p:txBody>
          </p:sp>
        </p:grpSp>
        <p:grpSp>
          <p:nvGrpSpPr>
            <p:cNvPr id="42" name="Group 41"/>
            <p:cNvGrpSpPr/>
            <p:nvPr userDrawn="1"/>
          </p:nvGrpSpPr>
          <p:grpSpPr>
            <a:xfrm>
              <a:off x="-10506726" y="34554906"/>
              <a:ext cx="9210132" cy="2526500"/>
              <a:chOff x="-4804738" y="15859915"/>
              <a:chExt cx="4244538" cy="1160779"/>
            </a:xfrm>
          </p:grpSpPr>
          <p:graphicFrame>
            <p:nvGraphicFramePr>
              <p:cNvPr id="43" name="Object 42"/>
              <p:cNvGraphicFramePr>
                <a:graphicFrameLocks noChangeAspect="1"/>
              </p:cNvGraphicFramePr>
              <p:nvPr userDrawn="1">
                <p:extLst>
                  <p:ext uri="{D42A27DB-BD31-4B8C-83A1-F6EECF244321}">
                    <p14:modId xmlns:p14="http://schemas.microsoft.com/office/powerpoint/2010/main" val="3865782997"/>
                  </p:ext>
                </p:extLst>
              </p:nvPr>
            </p:nvGraphicFramePr>
            <p:xfrm>
              <a:off x="-4649322" y="15859915"/>
              <a:ext cx="1828800" cy="1117600"/>
            </p:xfrm>
            <a:graphic>
              <a:graphicData uri="http://schemas.openxmlformats.org/presentationml/2006/ole">
                <mc:AlternateContent xmlns:mc="http://schemas.openxmlformats.org/markup-compatibility/2006">
                  <mc:Choice xmlns:v="urn:schemas-microsoft-com:vml" Requires="v">
                    <p:oleObj name="Image" r:id="rId7" imgW="1828440" imgH="1117440" progId="Photoshop.Image.13">
                      <p:embed/>
                    </p:oleObj>
                  </mc:Choice>
                  <mc:Fallback>
                    <p:oleObj name="Image" r:id="rId7" imgW="1828440" imgH="1117440" progId="Photoshop.Image.13">
                      <p:embed/>
                      <p:pic>
                        <p:nvPicPr>
                          <p:cNvPr id="0" name=""/>
                          <p:cNvPicPr/>
                          <p:nvPr/>
                        </p:nvPicPr>
                        <p:blipFill>
                          <a:blip r:embed="rId8"/>
                          <a:stretch>
                            <a:fillRect/>
                          </a:stretch>
                        </p:blipFill>
                        <p:spPr>
                          <a:xfrm>
                            <a:off x="-4649322" y="15859915"/>
                            <a:ext cx="1828800" cy="1117600"/>
                          </a:xfrm>
                          <a:prstGeom prst="rect">
                            <a:avLst/>
                          </a:prstGeom>
                        </p:spPr>
                      </p:pic>
                    </p:oleObj>
                  </mc:Fallback>
                </mc:AlternateContent>
              </a:graphicData>
            </a:graphic>
          </p:graphicFrame>
          <p:graphicFrame>
            <p:nvGraphicFramePr>
              <p:cNvPr id="44" name="Object 43"/>
              <p:cNvGraphicFramePr>
                <a:graphicFrameLocks noChangeAspect="1"/>
              </p:cNvGraphicFramePr>
              <p:nvPr userDrawn="1">
                <p:extLst>
                  <p:ext uri="{D42A27DB-BD31-4B8C-83A1-F6EECF244321}">
                    <p14:modId xmlns:p14="http://schemas.microsoft.com/office/powerpoint/2010/main" val="1762727889"/>
                  </p:ext>
                </p:extLst>
              </p:nvPr>
            </p:nvGraphicFramePr>
            <p:xfrm>
              <a:off x="-2572617" y="15863608"/>
              <a:ext cx="1828800" cy="1117600"/>
            </p:xfrm>
            <a:graphic>
              <a:graphicData uri="http://schemas.openxmlformats.org/presentationml/2006/ole">
                <mc:AlternateContent xmlns:mc="http://schemas.openxmlformats.org/markup-compatibility/2006">
                  <mc:Choice xmlns:v="urn:schemas-microsoft-com:vml" Requires="v">
                    <p:oleObj name="Image" r:id="rId9" imgW="1828440" imgH="1117440" progId="Photoshop.Image.13">
                      <p:embed/>
                    </p:oleObj>
                  </mc:Choice>
                  <mc:Fallback>
                    <p:oleObj name="Image" r:id="rId9" imgW="1828440" imgH="1117440" progId="Photoshop.Image.13">
                      <p:embed/>
                      <p:pic>
                        <p:nvPicPr>
                          <p:cNvPr id="0" name=""/>
                          <p:cNvPicPr/>
                          <p:nvPr/>
                        </p:nvPicPr>
                        <p:blipFill>
                          <a:blip r:embed="rId10"/>
                          <a:stretch>
                            <a:fillRect/>
                          </a:stretch>
                        </p:blipFill>
                        <p:spPr>
                          <a:xfrm>
                            <a:off x="-2572617" y="15863608"/>
                            <a:ext cx="1828800" cy="1117600"/>
                          </a:xfrm>
                          <a:prstGeom prst="rect">
                            <a:avLst/>
                          </a:prstGeom>
                        </p:spPr>
                      </p:pic>
                    </p:oleObj>
                  </mc:Fallback>
                </mc:AlternateContent>
              </a:graphicData>
            </a:graphic>
          </p:graphicFrame>
          <p:sp>
            <p:nvSpPr>
              <p:cNvPr id="46" name="TextBox 45"/>
              <p:cNvSpPr txBox="1"/>
              <p:nvPr userDrawn="1"/>
            </p:nvSpPr>
            <p:spPr>
              <a:xfrm rot="16200000">
                <a:off x="-5311537" y="16400366"/>
                <a:ext cx="1117601" cy="104003"/>
              </a:xfrm>
              <a:prstGeom prst="rect">
                <a:avLst/>
              </a:prstGeom>
              <a:noFill/>
            </p:spPr>
            <p:txBody>
              <a:bodyPr wrap="square" lIns="91440" tIns="91440" rIns="91440" bIns="0" rtlCol="0">
                <a:spAutoFit/>
              </a:bodyPr>
              <a:lstStyle/>
              <a:p>
                <a:pPr algn="ctr"/>
                <a:r>
                  <a:rPr lang="en-US" sz="952" dirty="0">
                    <a:solidFill>
                      <a:srgbClr val="92D050"/>
                    </a:solidFill>
                  </a:rPr>
                  <a:t>Good</a:t>
                </a:r>
                <a:r>
                  <a:rPr lang="en-US" sz="952" baseline="0" dirty="0">
                    <a:solidFill>
                      <a:srgbClr val="92D050"/>
                    </a:solidFill>
                  </a:rPr>
                  <a:t> </a:t>
                </a:r>
                <a:r>
                  <a:rPr lang="en-US" sz="952" baseline="0" dirty="0">
                    <a:solidFill>
                      <a:schemeClr val="bg1"/>
                    </a:solidFill>
                  </a:rPr>
                  <a:t>printing quality</a:t>
                </a:r>
                <a:endParaRPr lang="en-US" sz="952" dirty="0">
                  <a:solidFill>
                    <a:schemeClr val="bg1"/>
                  </a:solidFill>
                </a:endParaRPr>
              </a:p>
            </p:txBody>
          </p:sp>
          <p:sp>
            <p:nvSpPr>
              <p:cNvPr id="47" name="TextBox 46"/>
              <p:cNvSpPr txBox="1"/>
              <p:nvPr userDrawn="1"/>
            </p:nvSpPr>
            <p:spPr>
              <a:xfrm rot="16200000">
                <a:off x="-1171002" y="16409892"/>
                <a:ext cx="1117601" cy="104003"/>
              </a:xfrm>
              <a:prstGeom prst="rect">
                <a:avLst/>
              </a:prstGeom>
              <a:noFill/>
            </p:spPr>
            <p:txBody>
              <a:bodyPr wrap="square" lIns="91440" tIns="91440" rIns="91440" bIns="0" rtlCol="0">
                <a:spAutoFit/>
              </a:bodyPr>
              <a:lstStyle/>
              <a:p>
                <a:pPr algn="ctr"/>
                <a:r>
                  <a:rPr lang="en-US" sz="952" dirty="0">
                    <a:solidFill>
                      <a:srgbClr val="FF0000"/>
                    </a:solidFill>
                  </a:rPr>
                  <a:t>Bad </a:t>
                </a:r>
                <a:r>
                  <a:rPr lang="en-US" sz="952" dirty="0">
                    <a:solidFill>
                      <a:schemeClr val="bg1"/>
                    </a:solidFill>
                  </a:rPr>
                  <a:t>printing quality</a:t>
                </a:r>
              </a:p>
            </p:txBody>
          </p:sp>
        </p:grpSp>
      </p:grpSp>
      <p:grpSp>
        <p:nvGrpSpPr>
          <p:cNvPr id="82" name="Group 81"/>
          <p:cNvGrpSpPr/>
          <p:nvPr userDrawn="1"/>
        </p:nvGrpSpPr>
        <p:grpSpPr>
          <a:xfrm>
            <a:off x="29182291" y="2"/>
            <a:ext cx="11686404" cy="21599525"/>
            <a:chOff x="44157839" y="-55065"/>
            <a:chExt cx="11062139" cy="38543561"/>
          </a:xfrm>
        </p:grpSpPr>
        <p:sp>
          <p:nvSpPr>
            <p:cNvPr id="83" name="Rectangle 82"/>
            <p:cNvSpPr/>
            <p:nvPr userDrawn="1"/>
          </p:nvSpPr>
          <p:spPr>
            <a:xfrm>
              <a:off x="44157839" y="-55065"/>
              <a:ext cx="11062139" cy="3854356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2283" b="1" spc="285" dirty="0">
                  <a:solidFill>
                    <a:schemeClr val="bg1"/>
                  </a:solidFill>
                  <a:latin typeface="Trebuchet MS" pitchFamily="34" charset="0"/>
                </a:rPr>
                <a:t>QUICK START (cont.)</a:t>
              </a:r>
            </a:p>
            <a:p>
              <a:pPr algn="ctr"/>
              <a:endParaRPr lang="en-US" sz="2094" b="1" baseline="0" dirty="0">
                <a:solidFill>
                  <a:schemeClr val="bg1"/>
                </a:solidFill>
                <a:latin typeface="Trebuchet MS" pitchFamily="34" charset="0"/>
              </a:endParaRPr>
            </a:p>
            <a:p>
              <a:pPr algn="ctr"/>
              <a:r>
                <a:rPr lang="en-US" sz="1903" b="1" baseline="0" dirty="0">
                  <a:solidFill>
                    <a:srgbClr val="FFC000"/>
                  </a:solidFill>
                  <a:latin typeface="Trebuchet MS" pitchFamily="34" charset="0"/>
                </a:rPr>
                <a:t>How to change the template color theme</a:t>
              </a:r>
            </a:p>
            <a:p>
              <a:pPr marL="0" marR="0" lvl="2" indent="0" algn="l" defTabSz="54387" rtl="0" eaLnBrk="1" fontAlgn="auto" latinLnBrk="0" hangingPunct="1">
                <a:lnSpc>
                  <a:spcPct val="100000"/>
                </a:lnSpc>
                <a:spcBef>
                  <a:spcPts val="0"/>
                </a:spcBef>
                <a:spcAft>
                  <a:spcPts val="0"/>
                </a:spcAft>
                <a:buClrTx/>
                <a:buSzTx/>
                <a:buFontTx/>
                <a:buNone/>
                <a:tabLst/>
                <a:defRPr/>
              </a:pPr>
              <a:r>
                <a:rPr lang="en-US" sz="1523"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523" b="0" spc="0" baseline="0" dirty="0">
                  <a:solidFill>
                    <a:schemeClr val="bg1">
                      <a:lumMod val="75000"/>
                    </a:schemeClr>
                  </a:solidFill>
                  <a:latin typeface="Trebuchet MS" pitchFamily="34" charset="0"/>
                </a:rPr>
                <a:t>also create your own color theme.</a:t>
              </a:r>
            </a:p>
            <a:p>
              <a:pPr marL="0" marR="0" lvl="2" indent="0" algn="l" defTabSz="54387" rtl="0" eaLnBrk="1" fontAlgn="auto" latinLnBrk="0" hangingPunct="1">
                <a:lnSpc>
                  <a:spcPct val="100000"/>
                </a:lnSpc>
                <a:spcBef>
                  <a:spcPts val="0"/>
                </a:spcBef>
                <a:spcAft>
                  <a:spcPts val="0"/>
                </a:spcAft>
                <a:buClrTx/>
                <a:buSzTx/>
                <a:buFontTx/>
                <a:buNone/>
                <a:tabLst/>
                <a:defRPr/>
              </a:pPr>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r>
                <a:rPr lang="en-US" sz="1523"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54387"/>
              <a:endParaRPr lang="en-US" sz="1523" b="0" baseline="0" dirty="0">
                <a:solidFill>
                  <a:schemeClr val="bg1">
                    <a:lumMod val="75000"/>
                  </a:schemeClr>
                </a:solidFill>
                <a:latin typeface="Trebuchet MS" pitchFamily="34" charset="0"/>
              </a:endParaRPr>
            </a:p>
            <a:p>
              <a:pPr algn="ctr"/>
              <a:r>
                <a:rPr lang="en-US" sz="1903" b="1" baseline="0" dirty="0">
                  <a:solidFill>
                    <a:srgbClr val="FFC000"/>
                  </a:solidFill>
                  <a:latin typeface="Trebuchet MS" pitchFamily="34" charset="0"/>
                </a:rPr>
                <a:t>How to add Text</a:t>
              </a:r>
            </a:p>
            <a:p>
              <a:pPr marL="1631625" lvl="2" indent="0" algn="l" defTabSz="54387"/>
              <a:r>
                <a:rPr lang="en-US" sz="1523"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722474" lvl="2" indent="0" algn="l" defTabSz="54387"/>
              <a:endParaRPr lang="en-US" sz="1523" b="0" baseline="0" dirty="0">
                <a:solidFill>
                  <a:schemeClr val="bg1">
                    <a:lumMod val="75000"/>
                  </a:schemeClr>
                </a:solidFill>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lang="en-US" sz="1523" b="0" baseline="0" dirty="0">
                  <a:solidFill>
                    <a:schemeClr val="bg1">
                      <a:lumMod val="75000"/>
                    </a:schemeClr>
                  </a:solidFill>
                  <a:latin typeface="Trebuchet MS" pitchFamily="34" charset="0"/>
                </a:rPr>
                <a:t> </a:t>
              </a:r>
              <a:r>
                <a:rPr kumimoji="0" lang="en-US" sz="1903"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a:t>
              </a:r>
              <a:b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b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The default template text offers a good starting point. Follow the conference requirements.</a:t>
              </a:r>
              <a:endParaRPr lang="en-US" sz="1523" b="0" baseline="0" dirty="0">
                <a:solidFill>
                  <a:schemeClr val="bg1">
                    <a:lumMod val="75000"/>
                  </a:schemeClr>
                </a:solidFill>
                <a:latin typeface="Trebuchet MS" pitchFamily="34" charset="0"/>
              </a:endParaRPr>
            </a:p>
            <a:p>
              <a:pPr marL="722474" lvl="2" indent="0" algn="l" defTabSz="54387"/>
              <a:endParaRPr lang="en-US" sz="1523" b="0" baseline="0" dirty="0">
                <a:solidFill>
                  <a:schemeClr val="bg1">
                    <a:lumMod val="75000"/>
                  </a:schemeClr>
                </a:solidFill>
                <a:latin typeface="Trebuchet MS" pitchFamily="34" charset="0"/>
              </a:endParaRPr>
            </a:p>
            <a:p>
              <a:pPr algn="ctr"/>
              <a:r>
                <a:rPr lang="en-US" sz="1903" b="1" baseline="0" dirty="0">
                  <a:solidFill>
                    <a:srgbClr val="FFC000"/>
                  </a:solidFill>
                  <a:latin typeface="Trebuchet MS" pitchFamily="34" charset="0"/>
                </a:rPr>
                <a:t>How to add Tables</a:t>
              </a:r>
            </a:p>
            <a:p>
              <a:pPr marL="951781" lvl="1" indent="0" algn="l" defTabSz="54387"/>
              <a:r>
                <a:rPr lang="en-US" sz="1523" b="0" baseline="0" dirty="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54387"/>
              <a:r>
                <a:rPr lang="en-US" sz="1523"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54387"/>
              <a:endParaRPr lang="en-US" sz="1523" b="0" baseline="0" dirty="0">
                <a:solidFill>
                  <a:schemeClr val="bg1">
                    <a:lumMod val="75000"/>
                  </a:schemeClr>
                </a:solidFill>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kumimoji="0" lang="en-US" sz="1903"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54387" rtl="0" eaLnBrk="1" fontAlgn="auto" latinLnBrk="0" hangingPunct="1">
                <a:lnSpc>
                  <a:spcPct val="100000"/>
                </a:lnSpc>
                <a:spcBef>
                  <a:spcPts val="0"/>
                </a:spcBef>
                <a:spcAft>
                  <a:spcPts val="0"/>
                </a:spcAft>
                <a:buClrTx/>
                <a:buSzTx/>
                <a:buFontTx/>
                <a:buNone/>
                <a:tabLst/>
                <a:defRPr/>
              </a:pPr>
              <a:endParaRPr kumimoji="0" lang="en-US" sz="1523"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kumimoji="0" lang="en-US" sz="1903"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722474" rtl="0" eaLnBrk="1" fontAlgn="auto" latinLnBrk="0" hangingPunct="1">
                <a:lnSpc>
                  <a:spcPct val="100000"/>
                </a:lnSpc>
                <a:spcBef>
                  <a:spcPts val="0"/>
                </a:spcBef>
                <a:spcAft>
                  <a:spcPts val="0"/>
                </a:spcAft>
                <a:buClrTx/>
                <a:buSzTx/>
                <a:buFontTx/>
                <a:buNone/>
                <a:tabLst/>
                <a:defRPr/>
              </a:pPr>
              <a:endParaRPr kumimoji="0" lang="en-US" sz="1903"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kumimoji="0" lang="en-US" sz="1903"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54387" rtl="0" eaLnBrk="1" fontAlgn="auto" latinLnBrk="0" hangingPunct="1">
                <a:lnSpc>
                  <a:spcPct val="100000"/>
                </a:lnSpc>
                <a:spcBef>
                  <a:spcPts val="0"/>
                </a:spcBef>
                <a:spcAft>
                  <a:spcPts val="0"/>
                </a:spcAft>
                <a:buClrTx/>
                <a:buSzTx/>
                <a:buFontTx/>
                <a:buNone/>
                <a:tabLst/>
                <a:defRPr/>
              </a:pPr>
              <a:endParaRPr kumimoji="0" lang="en-US" sz="1523"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kumimoji="0" lang="en-US" sz="1903"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54387" rtl="0" eaLnBrk="1" fontAlgn="auto" latinLnBrk="0" hangingPunct="1">
                <a:lnSpc>
                  <a:spcPct val="100000"/>
                </a:lnSpc>
                <a:spcBef>
                  <a:spcPts val="0"/>
                </a:spcBef>
                <a:spcAft>
                  <a:spcPts val="0"/>
                </a:spcAft>
                <a:buClrTx/>
                <a:buSzTx/>
                <a:buFontTx/>
                <a:buNone/>
                <a:tabLst/>
                <a:defRPr/>
              </a:pPr>
              <a:endParaRPr lang="en-US" sz="1523" b="0" baseline="0" dirty="0">
                <a:solidFill>
                  <a:schemeClr val="bg1">
                    <a:lumMod val="75000"/>
                  </a:schemeClr>
                </a:solidFill>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kumimoji="0" lang="en-US" sz="1903"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54387" rtl="0" eaLnBrk="1" fontAlgn="auto" latinLnBrk="0" hangingPunct="1">
                <a:lnSpc>
                  <a:spcPct val="100000"/>
                </a:lnSpc>
                <a:spcBef>
                  <a:spcPts val="0"/>
                </a:spcBef>
                <a:spcAft>
                  <a:spcPts val="0"/>
                </a:spcAft>
                <a:buClrTx/>
                <a:buSzTx/>
                <a:buFontTx/>
                <a:buNone/>
                <a:tabLst/>
                <a:defRPr/>
              </a:pPr>
              <a:endParaRPr kumimoji="0" lang="en-US" sz="1332"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84" name="Object 83"/>
            <p:cNvGraphicFramePr>
              <a:graphicFrameLocks noChangeAspect="1"/>
            </p:cNvGraphicFramePr>
            <p:nvPr userDrawn="1">
              <p:extLst>
                <p:ext uri="{D42A27DB-BD31-4B8C-83A1-F6EECF244321}">
                  <p14:modId xmlns:p14="http://schemas.microsoft.com/office/powerpoint/2010/main" val="3842880063"/>
                </p:ext>
              </p:extLst>
            </p:nvPr>
          </p:nvGraphicFramePr>
          <p:xfrm>
            <a:off x="46102925" y="4068480"/>
            <a:ext cx="6955629" cy="2569718"/>
          </p:xfrm>
          <a:graphic>
            <a:graphicData uri="http://schemas.openxmlformats.org/presentationml/2006/ole">
              <mc:AlternateContent xmlns:mc="http://schemas.openxmlformats.org/markup-compatibility/2006">
                <mc:Choice xmlns:v="urn:schemas-microsoft-com:vml" Requires="v">
                  <p:oleObj name="Image" r:id="rId11" imgW="4571280" imgH="1688760" progId="Photoshop.Image.13">
                    <p:embed/>
                  </p:oleObj>
                </mc:Choice>
                <mc:Fallback>
                  <p:oleObj name="Image" r:id="rId11" imgW="4571280" imgH="1688760" progId="Photoshop.Image.13">
                    <p:embed/>
                    <p:pic>
                      <p:nvPicPr>
                        <p:cNvPr id="0" name=""/>
                        <p:cNvPicPr/>
                        <p:nvPr/>
                      </p:nvPicPr>
                      <p:blipFill>
                        <a:blip r:embed="rId12"/>
                        <a:stretch>
                          <a:fillRect/>
                        </a:stretch>
                      </p:blipFill>
                      <p:spPr>
                        <a:xfrm>
                          <a:off x="46102925" y="4068480"/>
                          <a:ext cx="6955629" cy="2569718"/>
                        </a:xfrm>
                        <a:prstGeom prst="rect">
                          <a:avLst/>
                        </a:prstGeom>
                      </p:spPr>
                    </p:pic>
                  </p:oleObj>
                </mc:Fallback>
              </mc:AlternateContent>
            </a:graphicData>
          </a:graphic>
        </p:graphicFrame>
        <p:pic>
          <p:nvPicPr>
            <p:cNvPr id="85" name="Picture 84"/>
            <p:cNvPicPr>
              <a:picLocks noChangeAspect="1"/>
            </p:cNvPicPr>
            <p:nvPr userDrawn="1"/>
          </p:nvPicPr>
          <p:blipFill>
            <a:blip r:embed="rId13"/>
            <a:stretch>
              <a:fillRect/>
            </a:stretch>
          </p:blipFill>
          <p:spPr>
            <a:xfrm>
              <a:off x="44487207" y="9829102"/>
              <a:ext cx="2969584" cy="1370577"/>
            </a:xfrm>
            <a:prstGeom prst="rect">
              <a:avLst/>
            </a:prstGeom>
            <a:ln>
              <a:noFill/>
            </a:ln>
          </p:spPr>
        </p:pic>
        <p:graphicFrame>
          <p:nvGraphicFramePr>
            <p:cNvPr id="86" name="Object 85"/>
            <p:cNvGraphicFramePr>
              <a:graphicFrameLocks noChangeAspect="1"/>
            </p:cNvGraphicFramePr>
            <p:nvPr userDrawn="1">
              <p:extLst>
                <p:ext uri="{D42A27DB-BD31-4B8C-83A1-F6EECF244321}">
                  <p14:modId xmlns:p14="http://schemas.microsoft.com/office/powerpoint/2010/main" val="2925422147"/>
                </p:ext>
              </p:extLst>
            </p:nvPr>
          </p:nvGraphicFramePr>
          <p:xfrm>
            <a:off x="44620659" y="15799252"/>
            <a:ext cx="1482266" cy="992162"/>
          </p:xfrm>
          <a:graphic>
            <a:graphicData uri="http://schemas.openxmlformats.org/presentationml/2006/ole">
              <mc:AlternateContent xmlns:mc="http://schemas.openxmlformats.org/markup-compatibility/2006">
                <mc:Choice xmlns:v="urn:schemas-microsoft-com:vml" Requires="v">
                  <p:oleObj name="Image" r:id="rId14" imgW="1574280" imgH="1053720" progId="Photoshop.Image.13">
                    <p:embed/>
                  </p:oleObj>
                </mc:Choice>
                <mc:Fallback>
                  <p:oleObj name="Image" r:id="rId14" imgW="1574280" imgH="1053720" progId="Photoshop.Image.13">
                    <p:embed/>
                    <p:pic>
                      <p:nvPicPr>
                        <p:cNvPr id="0" name=""/>
                        <p:cNvPicPr/>
                        <p:nvPr/>
                      </p:nvPicPr>
                      <p:blipFill>
                        <a:blip r:embed="rId15"/>
                        <a:stretch>
                          <a:fillRect/>
                        </a:stretch>
                      </p:blipFill>
                      <p:spPr>
                        <a:xfrm>
                          <a:off x="44620659" y="15799252"/>
                          <a:ext cx="1482266" cy="992162"/>
                        </a:xfrm>
                        <a:prstGeom prst="rect">
                          <a:avLst/>
                        </a:prstGeom>
                      </p:spPr>
                    </p:pic>
                  </p:oleObj>
                </mc:Fallback>
              </mc:AlternateContent>
            </a:graphicData>
          </a:graphic>
        </p:graphicFrame>
        <p:grpSp>
          <p:nvGrpSpPr>
            <p:cNvPr id="87" name="Group 86"/>
            <p:cNvGrpSpPr/>
            <p:nvPr userDrawn="1"/>
          </p:nvGrpSpPr>
          <p:grpSpPr>
            <a:xfrm>
              <a:off x="44487207" y="35164894"/>
              <a:ext cx="10354213" cy="1265612"/>
              <a:chOff x="44200453" y="33317650"/>
              <a:chExt cx="9771399" cy="1090622"/>
            </a:xfrm>
          </p:grpSpPr>
          <p:sp>
            <p:nvSpPr>
              <p:cNvPr id="89" name="Rounded Rectangle 88"/>
              <p:cNvSpPr/>
              <p:nvPr userDrawn="1"/>
            </p:nvSpPr>
            <p:spPr>
              <a:xfrm>
                <a:off x="44200453" y="33317650"/>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5"/>
              </a:p>
            </p:txBody>
          </p:sp>
          <p:pic>
            <p:nvPicPr>
              <p:cNvPr id="90" name="Picture 7" descr="http://t2.gstatic.com/images?q=tbn:ANd9GcR4APHC6TT9w54M2zn_pvCiBxUNcspYPoVxirLRphBoJabfSvu7zw">
                <a:hlinkClick r:id="rId16"/>
              </p:cNvPr>
              <p:cNvPicPr>
                <a:picLocks noChangeAspect="1" noChangeArrowheads="1"/>
              </p:cNvPicPr>
              <p:nvPr userDrawn="1"/>
            </p:nvPicPr>
            <p:blipFill>
              <a:blip r:embed="rId17" cstate="print"/>
              <a:srcRect/>
              <a:stretch>
                <a:fillRect/>
              </a:stretch>
            </p:blipFill>
            <p:spPr bwMode="auto">
              <a:xfrm>
                <a:off x="44326393" y="33415984"/>
                <a:ext cx="914401" cy="914399"/>
              </a:xfrm>
              <a:prstGeom prst="rect">
                <a:avLst/>
              </a:prstGeom>
              <a:noFill/>
              <a:ln>
                <a:noFill/>
              </a:ln>
            </p:spPr>
          </p:pic>
          <p:sp>
            <p:nvSpPr>
              <p:cNvPr id="91" name="TextBox 90"/>
              <p:cNvSpPr txBox="1"/>
              <p:nvPr userDrawn="1"/>
            </p:nvSpPr>
            <p:spPr>
              <a:xfrm>
                <a:off x="45300663" y="33507571"/>
                <a:ext cx="8671189" cy="682506"/>
              </a:xfrm>
              <a:prstGeom prst="rect">
                <a:avLst/>
              </a:prstGeom>
              <a:noFill/>
              <a:ln>
                <a:noFill/>
              </a:ln>
            </p:spPr>
            <p:txBody>
              <a:bodyPr wrap="square" rtlCol="0">
                <a:spAutoFit/>
              </a:bodyPr>
              <a:lstStyle/>
              <a:p>
                <a:r>
                  <a:rPr lang="en-US" sz="1142" dirty="0">
                    <a:solidFill>
                      <a:schemeClr val="tx2"/>
                    </a:solidFill>
                    <a:latin typeface="Trebuchet MS" pitchFamily="34" charset="0"/>
                  </a:rPr>
                  <a:t>Student</a:t>
                </a:r>
                <a:r>
                  <a:rPr lang="en-US" sz="1142" baseline="0" dirty="0">
                    <a:solidFill>
                      <a:schemeClr val="tx2"/>
                    </a:solidFill>
                    <a:latin typeface="Trebuchet MS" pitchFamily="34" charset="0"/>
                  </a:rPr>
                  <a:t> discounts are available on our </a:t>
                </a:r>
                <a:r>
                  <a:rPr lang="en-US" sz="1142" baseline="0" dirty="0" err="1">
                    <a:solidFill>
                      <a:schemeClr val="tx2"/>
                    </a:solidFill>
                    <a:latin typeface="Trebuchet MS" pitchFamily="34" charset="0"/>
                  </a:rPr>
                  <a:t>Facebook</a:t>
                </a:r>
                <a:r>
                  <a:rPr lang="en-US" sz="1142" baseline="0" dirty="0">
                    <a:solidFill>
                      <a:schemeClr val="tx2"/>
                    </a:solidFill>
                    <a:latin typeface="Trebuchet MS" pitchFamily="34" charset="0"/>
                  </a:rPr>
                  <a:t> page.</a:t>
                </a:r>
                <a:br>
                  <a:rPr lang="en-US" sz="1142" baseline="0" dirty="0">
                    <a:solidFill>
                      <a:schemeClr val="tx2"/>
                    </a:solidFill>
                    <a:latin typeface="Trebuchet MS" pitchFamily="34" charset="0"/>
                  </a:rPr>
                </a:br>
                <a:r>
                  <a:rPr lang="en-US" sz="1142" baseline="0" dirty="0">
                    <a:solidFill>
                      <a:schemeClr val="tx2"/>
                    </a:solidFill>
                    <a:latin typeface="Trebuchet MS" pitchFamily="34" charset="0"/>
                  </a:rPr>
                  <a:t>Go to </a:t>
                </a:r>
                <a:r>
                  <a:rPr lang="en-US" sz="1142" u="sng" baseline="0" dirty="0">
                    <a:solidFill>
                      <a:schemeClr val="tx2"/>
                    </a:solidFill>
                    <a:latin typeface="Trebuchet MS" pitchFamily="34" charset="0"/>
                  </a:rPr>
                  <a:t>PosterPresentations.com</a:t>
                </a:r>
                <a:r>
                  <a:rPr lang="en-US" sz="1142" baseline="0" dirty="0">
                    <a:solidFill>
                      <a:schemeClr val="tx2"/>
                    </a:solidFill>
                    <a:latin typeface="Trebuchet MS" pitchFamily="34" charset="0"/>
                  </a:rPr>
                  <a:t> and click on the FB icon. </a:t>
                </a:r>
                <a:endParaRPr lang="en-US" sz="1142" dirty="0">
                  <a:solidFill>
                    <a:schemeClr val="tx2"/>
                  </a:solidFill>
                  <a:latin typeface="Trebuchet MS" pitchFamily="34" charset="0"/>
                </a:endParaRPr>
              </a:p>
            </p:txBody>
          </p:sp>
        </p:grpSp>
      </p:grpSp>
      <p:sp>
        <p:nvSpPr>
          <p:cNvPr id="35" name="TextBox 34"/>
          <p:cNvSpPr txBox="1"/>
          <p:nvPr userDrawn="1"/>
        </p:nvSpPr>
        <p:spPr>
          <a:xfrm>
            <a:off x="29521829" y="20644685"/>
            <a:ext cx="7257920" cy="647127"/>
          </a:xfrm>
          <a:prstGeom prst="rect">
            <a:avLst/>
          </a:prstGeom>
          <a:noFill/>
        </p:spPr>
        <p:txBody>
          <a:bodyPr wrap="square" lIns="31079" tIns="15539" rIns="31079" bIns="15539" rtlCol="0">
            <a:spAutoFit/>
          </a:bodyPr>
          <a:lstStyle/>
          <a:p>
            <a:pPr marL="190356" indent="-190356">
              <a:lnSpc>
                <a:spcPts val="1237"/>
              </a:lnSpc>
            </a:pPr>
            <a:r>
              <a:rPr lang="en-US" sz="1332" dirty="0">
                <a:solidFill>
                  <a:schemeClr val="bg1"/>
                </a:solidFill>
              </a:rPr>
              <a:t>© 2015</a:t>
            </a:r>
            <a:r>
              <a:rPr lang="en-US" sz="1332" baseline="0" dirty="0">
                <a:solidFill>
                  <a:schemeClr val="bg1"/>
                </a:solidFill>
              </a:rPr>
              <a:t> </a:t>
            </a:r>
            <a:r>
              <a:rPr lang="en-US" sz="1332" dirty="0">
                <a:solidFill>
                  <a:schemeClr val="bg1"/>
                </a:solidFill>
              </a:rPr>
              <a:t>PosterPresentations.com</a:t>
            </a:r>
            <a:br>
              <a:rPr lang="en-US" sz="1332" dirty="0">
                <a:solidFill>
                  <a:schemeClr val="bg1"/>
                </a:solidFill>
              </a:rPr>
            </a:br>
            <a:r>
              <a:rPr lang="en-US" sz="1142" dirty="0">
                <a:solidFill>
                  <a:schemeClr val="bg1"/>
                </a:solidFill>
              </a:rPr>
              <a:t>2117 Fourth Street ,</a:t>
            </a:r>
            <a:r>
              <a:rPr lang="en-US" sz="1142" baseline="0" dirty="0">
                <a:solidFill>
                  <a:schemeClr val="bg1"/>
                </a:solidFill>
              </a:rPr>
              <a:t> Unit C</a:t>
            </a:r>
          </a:p>
          <a:p>
            <a:pPr marL="190356" indent="0">
              <a:lnSpc>
                <a:spcPts val="1237"/>
              </a:lnSpc>
            </a:pPr>
            <a:r>
              <a:rPr lang="en-US" sz="1142" baseline="0" dirty="0">
                <a:solidFill>
                  <a:schemeClr val="bg1"/>
                </a:solidFill>
              </a:rPr>
              <a:t>Berkeley CA </a:t>
            </a:r>
            <a:r>
              <a:rPr lang="en-US" sz="952" baseline="0" dirty="0">
                <a:solidFill>
                  <a:schemeClr val="bg1"/>
                </a:solidFill>
              </a:rPr>
              <a:t>94710</a:t>
            </a:r>
            <a:br>
              <a:rPr lang="en-US" sz="1142" baseline="0" dirty="0">
                <a:solidFill>
                  <a:schemeClr val="bg1"/>
                </a:solidFill>
              </a:rPr>
            </a:br>
            <a:r>
              <a:rPr lang="en-US" sz="1142" b="1" baseline="0" dirty="0">
                <a:solidFill>
                  <a:srgbClr val="FFFF00"/>
                </a:solidFill>
              </a:rPr>
              <a:t>posterpresenter@gmail.com</a:t>
            </a:r>
            <a:endParaRPr lang="en-US" sz="1332" b="1" dirty="0">
              <a:solidFill>
                <a:srgbClr val="FFFF00"/>
              </a:solidFill>
            </a:endParaRPr>
          </a:p>
        </p:txBody>
      </p:sp>
      <p:grpSp>
        <p:nvGrpSpPr>
          <p:cNvPr id="48" name="Group 47"/>
          <p:cNvGrpSpPr/>
          <p:nvPr userDrawn="1"/>
        </p:nvGrpSpPr>
        <p:grpSpPr>
          <a:xfrm>
            <a:off x="-13502" y="-4667"/>
            <a:ext cx="28813926" cy="2307434"/>
            <a:chOff x="-14192" y="1382"/>
            <a:chExt cx="27451941" cy="4572641"/>
          </a:xfrm>
        </p:grpSpPr>
        <p:sp>
          <p:nvSpPr>
            <p:cNvPr id="50"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a:p>
          </p:txBody>
        </p:sp>
        <p:sp>
          <p:nvSpPr>
            <p:cNvPr id="51"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a:p>
          </p:txBody>
        </p:sp>
        <p:sp>
          <p:nvSpPr>
            <p:cNvPr id="52"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dirty="0">
                <a:ln>
                  <a:noFill/>
                </a:ln>
                <a:solidFill>
                  <a:schemeClr val="accent1"/>
                </a:solidFill>
              </a:endParaRPr>
            </a:p>
          </p:txBody>
        </p:sp>
      </p:grpSp>
      <p:grpSp>
        <p:nvGrpSpPr>
          <p:cNvPr id="53" name="Group 52"/>
          <p:cNvGrpSpPr/>
          <p:nvPr userDrawn="1"/>
        </p:nvGrpSpPr>
        <p:grpSpPr>
          <a:xfrm rot="10800000">
            <a:off x="-30609" y="20841475"/>
            <a:ext cx="28865446" cy="758051"/>
            <a:chOff x="-14192" y="1382"/>
            <a:chExt cx="27451941" cy="4572641"/>
          </a:xfrm>
        </p:grpSpPr>
        <p:sp>
          <p:nvSpPr>
            <p:cNvPr id="54"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a:p>
          </p:txBody>
        </p:sp>
        <p:sp>
          <p:nvSpPr>
            <p:cNvPr id="55"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a:p>
          </p:txBody>
        </p:sp>
        <p:sp>
          <p:nvSpPr>
            <p:cNvPr id="56"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dirty="0">
                <a:ln>
                  <a:noFill/>
                </a:ln>
                <a:solidFill>
                  <a:schemeClr val="accent1"/>
                </a:solidFill>
              </a:endParaRPr>
            </a:p>
          </p:txBody>
        </p:sp>
      </p:grpSp>
      <p:sp>
        <p:nvSpPr>
          <p:cNvPr id="57" name="Text Box 14"/>
          <p:cNvSpPr txBox="1">
            <a:spLocks noChangeArrowheads="1"/>
          </p:cNvSpPr>
          <p:nvPr userDrawn="1"/>
        </p:nvSpPr>
        <p:spPr bwMode="auto">
          <a:xfrm>
            <a:off x="889706" y="21237703"/>
            <a:ext cx="3601938" cy="156755"/>
          </a:xfrm>
          <a:prstGeom prst="rect">
            <a:avLst/>
          </a:prstGeom>
          <a:noFill/>
          <a:ln w="9525">
            <a:noFill/>
            <a:miter lim="800000"/>
            <a:headEnd/>
            <a:tailEnd/>
          </a:ln>
          <a:effectLst/>
        </p:spPr>
        <p:txBody>
          <a:bodyPr wrap="square" lIns="37262" tIns="18628" rIns="37262" bIns="18628">
            <a:spAutoFit/>
          </a:bodyPr>
          <a:lstStyle/>
          <a:p>
            <a:pPr eaLnBrk="0" hangingPunct="0">
              <a:lnSpc>
                <a:spcPct val="65000"/>
              </a:lnSpc>
              <a:spcBef>
                <a:spcPct val="50000"/>
              </a:spcBef>
              <a:defRPr/>
            </a:pPr>
            <a:r>
              <a:rPr lang="en-US" sz="285"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5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2045317" rtl="0" eaLnBrk="1" latinLnBrk="0" hangingPunct="1">
        <a:spcBef>
          <a:spcPct val="0"/>
        </a:spcBef>
        <a:buNone/>
        <a:defRPr sz="4045" kern="1200">
          <a:solidFill>
            <a:schemeClr val="bg1"/>
          </a:solidFill>
          <a:latin typeface="Trebuchet MS" pitchFamily="34" charset="0"/>
          <a:ea typeface="+mj-ea"/>
          <a:cs typeface="+mj-cs"/>
        </a:defRPr>
      </a:lvl1pPr>
    </p:titleStyle>
    <p:bodyStyle>
      <a:lvl1pPr marL="766994" indent="-766994" algn="l" defTabSz="2045317" rtl="0" eaLnBrk="1" latinLnBrk="0" hangingPunct="1">
        <a:spcBef>
          <a:spcPct val="20000"/>
        </a:spcBef>
        <a:buFont typeface="Arial" pitchFamily="34" charset="0"/>
        <a:buChar char="•"/>
        <a:defRPr sz="7186" kern="1200">
          <a:solidFill>
            <a:schemeClr val="tx1"/>
          </a:solidFill>
          <a:latin typeface="+mn-lt"/>
          <a:ea typeface="+mn-ea"/>
          <a:cs typeface="+mn-cs"/>
        </a:defRPr>
      </a:lvl1pPr>
      <a:lvl2pPr marL="1661820" indent="-639161" algn="l" defTabSz="2045317" rtl="0" eaLnBrk="1" latinLnBrk="0" hangingPunct="1">
        <a:spcBef>
          <a:spcPct val="20000"/>
        </a:spcBef>
        <a:buFont typeface="Arial" pitchFamily="34" charset="0"/>
        <a:buChar char="–"/>
        <a:defRPr sz="6328" kern="1200">
          <a:solidFill>
            <a:schemeClr val="tx1"/>
          </a:solidFill>
          <a:latin typeface="+mn-lt"/>
          <a:ea typeface="+mn-ea"/>
          <a:cs typeface="+mn-cs"/>
        </a:defRPr>
      </a:lvl2pPr>
      <a:lvl3pPr marL="2556647" indent="-511330" algn="l" defTabSz="2045317" rtl="0" eaLnBrk="1" latinLnBrk="0" hangingPunct="1">
        <a:spcBef>
          <a:spcPct val="20000"/>
        </a:spcBef>
        <a:buFont typeface="Arial" pitchFamily="34" charset="0"/>
        <a:buChar char="•"/>
        <a:defRPr sz="5376" kern="1200">
          <a:solidFill>
            <a:schemeClr val="tx1"/>
          </a:solidFill>
          <a:latin typeface="+mn-lt"/>
          <a:ea typeface="+mn-ea"/>
          <a:cs typeface="+mn-cs"/>
        </a:defRPr>
      </a:lvl3pPr>
      <a:lvl4pPr marL="3579305"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4pPr>
      <a:lvl5pPr marL="4601963"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5pPr>
      <a:lvl6pPr marL="5624622"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6pPr>
      <a:lvl7pPr marL="6647279"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7pPr>
      <a:lvl8pPr marL="7669939"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8pPr>
      <a:lvl9pPr marL="8692598"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9pPr>
    </p:bodyStyle>
    <p:otherStyle>
      <a:defPPr>
        <a:defRPr lang="en-US"/>
      </a:defPPr>
      <a:lvl1pPr marL="0" algn="l" defTabSz="2045317" rtl="0" eaLnBrk="1" latinLnBrk="0" hangingPunct="1">
        <a:defRPr sz="4045" kern="1200">
          <a:solidFill>
            <a:schemeClr val="tx1"/>
          </a:solidFill>
          <a:latin typeface="+mn-lt"/>
          <a:ea typeface="+mn-ea"/>
          <a:cs typeface="+mn-cs"/>
        </a:defRPr>
      </a:lvl1pPr>
      <a:lvl2pPr marL="1022659" algn="l" defTabSz="2045317" rtl="0" eaLnBrk="1" latinLnBrk="0" hangingPunct="1">
        <a:defRPr sz="4045" kern="1200">
          <a:solidFill>
            <a:schemeClr val="tx1"/>
          </a:solidFill>
          <a:latin typeface="+mn-lt"/>
          <a:ea typeface="+mn-ea"/>
          <a:cs typeface="+mn-cs"/>
        </a:defRPr>
      </a:lvl2pPr>
      <a:lvl3pPr marL="2045317" algn="l" defTabSz="2045317" rtl="0" eaLnBrk="1" latinLnBrk="0" hangingPunct="1">
        <a:defRPr sz="4045" kern="1200">
          <a:solidFill>
            <a:schemeClr val="tx1"/>
          </a:solidFill>
          <a:latin typeface="+mn-lt"/>
          <a:ea typeface="+mn-ea"/>
          <a:cs typeface="+mn-cs"/>
        </a:defRPr>
      </a:lvl3pPr>
      <a:lvl4pPr marL="3067975" algn="l" defTabSz="2045317" rtl="0" eaLnBrk="1" latinLnBrk="0" hangingPunct="1">
        <a:defRPr sz="4045" kern="1200">
          <a:solidFill>
            <a:schemeClr val="tx1"/>
          </a:solidFill>
          <a:latin typeface="+mn-lt"/>
          <a:ea typeface="+mn-ea"/>
          <a:cs typeface="+mn-cs"/>
        </a:defRPr>
      </a:lvl4pPr>
      <a:lvl5pPr marL="4090633" algn="l" defTabSz="2045317" rtl="0" eaLnBrk="1" latinLnBrk="0" hangingPunct="1">
        <a:defRPr sz="4045" kern="1200">
          <a:solidFill>
            <a:schemeClr val="tx1"/>
          </a:solidFill>
          <a:latin typeface="+mn-lt"/>
          <a:ea typeface="+mn-ea"/>
          <a:cs typeface="+mn-cs"/>
        </a:defRPr>
      </a:lvl5pPr>
      <a:lvl6pPr marL="5113292" algn="l" defTabSz="2045317" rtl="0" eaLnBrk="1" latinLnBrk="0" hangingPunct="1">
        <a:defRPr sz="4045" kern="1200">
          <a:solidFill>
            <a:schemeClr val="tx1"/>
          </a:solidFill>
          <a:latin typeface="+mn-lt"/>
          <a:ea typeface="+mn-ea"/>
          <a:cs typeface="+mn-cs"/>
        </a:defRPr>
      </a:lvl6pPr>
      <a:lvl7pPr marL="6135951" algn="l" defTabSz="2045317" rtl="0" eaLnBrk="1" latinLnBrk="0" hangingPunct="1">
        <a:defRPr sz="4045" kern="1200">
          <a:solidFill>
            <a:schemeClr val="tx1"/>
          </a:solidFill>
          <a:latin typeface="+mn-lt"/>
          <a:ea typeface="+mn-ea"/>
          <a:cs typeface="+mn-cs"/>
        </a:defRPr>
      </a:lvl7pPr>
      <a:lvl8pPr marL="7158610" algn="l" defTabSz="2045317" rtl="0" eaLnBrk="1" latinLnBrk="0" hangingPunct="1">
        <a:defRPr sz="4045" kern="1200">
          <a:solidFill>
            <a:schemeClr val="tx1"/>
          </a:solidFill>
          <a:latin typeface="+mn-lt"/>
          <a:ea typeface="+mn-ea"/>
          <a:cs typeface="+mn-cs"/>
        </a:defRPr>
      </a:lvl8pPr>
      <a:lvl9pPr marL="8181268" algn="l" defTabSz="2045317" rtl="0" eaLnBrk="1" latinLnBrk="0" hangingPunct="1">
        <a:defRPr sz="404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2.emf"/><Relationship Id="rId11" Type="http://schemas.openxmlformats.org/officeDocument/2006/relationships/image" Target="../media/image16.emf"/><Relationship Id="rId5" Type="http://schemas.openxmlformats.org/officeDocument/2006/relationships/hyperlink" Target="https://doi.org/10.1016/j.procs.2018.10.171" TargetMode="External"/><Relationship Id="rId15" Type="http://schemas.openxmlformats.org/officeDocument/2006/relationships/image" Target="../media/image20.png"/><Relationship Id="rId10" Type="http://schemas.openxmlformats.org/officeDocument/2006/relationships/image" Target="../media/image15.svg"/><Relationship Id="rId4" Type="http://schemas.microsoft.com/office/2007/relationships/hdphoto" Target="../media/hdphoto1.wdp"/><Relationship Id="rId9" Type="http://schemas.openxmlformats.org/officeDocument/2006/relationships/image" Target="../media/image14.pn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97000"/>
          </a:schemeClr>
        </a:solidFill>
        <a:effectLst/>
      </p:bgPr>
    </p:bg>
    <p:spTree>
      <p:nvGrpSpPr>
        <p:cNvPr id="1" name=""/>
        <p:cNvGrpSpPr/>
        <p:nvPr/>
      </p:nvGrpSpPr>
      <p:grpSpPr>
        <a:xfrm>
          <a:off x="0" y="0"/>
          <a:ext cx="0" cy="0"/>
          <a:chOff x="0" y="0"/>
          <a:chExt cx="0" cy="0"/>
        </a:xfrm>
      </p:grpSpPr>
      <p:pic>
        <p:nvPicPr>
          <p:cNvPr id="4" name="Picture 3" descr="3D polygons with dots and lines in a white background">
            <a:extLst>
              <a:ext uri="{FF2B5EF4-FFF2-40B4-BE49-F238E27FC236}">
                <a16:creationId xmlns:a16="http://schemas.microsoft.com/office/drawing/2014/main" id="{7BDEFBE0-1E3D-D14C-8112-1596F750B221}"/>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a:stretch/>
        </p:blipFill>
        <p:spPr>
          <a:xfrm>
            <a:off x="2" y="0"/>
            <a:ext cx="28800425" cy="21599525"/>
          </a:xfrm>
          <a:prstGeom prst="rect">
            <a:avLst/>
          </a:prstGeom>
        </p:spPr>
      </p:pic>
      <p:sp>
        <p:nvSpPr>
          <p:cNvPr id="34" name="Rectangle 33">
            <a:extLst>
              <a:ext uri="{FF2B5EF4-FFF2-40B4-BE49-F238E27FC236}">
                <a16:creationId xmlns:a16="http://schemas.microsoft.com/office/drawing/2014/main" id="{90F107A9-72E2-CA49-A7CD-7596F26A27D0}"/>
              </a:ext>
            </a:extLst>
          </p:cNvPr>
          <p:cNvSpPr/>
          <p:nvPr/>
        </p:nvSpPr>
        <p:spPr>
          <a:xfrm>
            <a:off x="474067" y="432406"/>
            <a:ext cx="27878956" cy="2384838"/>
          </a:xfrm>
          <a:prstGeom prst="rect">
            <a:avLst/>
          </a:prstGeom>
          <a:solidFill>
            <a:schemeClr val="bg1">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44"/>
          </a:p>
        </p:txBody>
      </p:sp>
      <p:sp>
        <p:nvSpPr>
          <p:cNvPr id="2" name="Rectangle 1">
            <a:extLst>
              <a:ext uri="{FF2B5EF4-FFF2-40B4-BE49-F238E27FC236}">
                <a16:creationId xmlns:a16="http://schemas.microsoft.com/office/drawing/2014/main" id="{EB97D71D-7E89-334C-9A69-1A3AD5637CD7}"/>
              </a:ext>
            </a:extLst>
          </p:cNvPr>
          <p:cNvSpPr/>
          <p:nvPr/>
        </p:nvSpPr>
        <p:spPr>
          <a:xfrm>
            <a:off x="481863" y="3249650"/>
            <a:ext cx="13647822" cy="17917469"/>
          </a:xfrm>
          <a:prstGeom prst="rect">
            <a:avLst/>
          </a:prstGeom>
          <a:solidFill>
            <a:schemeClr val="bg1">
              <a:alpha val="96000"/>
            </a:schemeClr>
          </a:solidFill>
          <a:ln w="63500">
            <a:solidFill>
              <a:srgbClr val="7F14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44"/>
          </a:p>
        </p:txBody>
      </p:sp>
      <p:sp>
        <p:nvSpPr>
          <p:cNvPr id="346" name="Text Placeholder 345"/>
          <p:cNvSpPr>
            <a:spLocks noGrp="1"/>
          </p:cNvSpPr>
          <p:nvPr>
            <p:ph type="body" sz="quarter" idx="96"/>
          </p:nvPr>
        </p:nvSpPr>
        <p:spPr>
          <a:xfrm>
            <a:off x="555299" y="7291192"/>
            <a:ext cx="13493851" cy="4662510"/>
          </a:xfrm>
        </p:spPr>
        <p:txBody>
          <a:bodyPr/>
          <a:lstStyle/>
          <a:p>
            <a:pPr marL="0" marR="0"/>
            <a:r>
              <a:rPr lang="en-AU" sz="1900" dirty="0">
                <a:effectLst/>
                <a:latin typeface="Times New Roman" panose="02020603050405020304" pitchFamily="18" charset="0"/>
                <a:ea typeface="Times New Roman" panose="02020603050405020304" pitchFamily="18" charset="0"/>
              </a:rPr>
              <a:t>To ensure real-time prediction of fake videos, we gathered data from the DFDC dataset and combined it with our own dataset. This resulted in a total of nearly 6,000 videos with two facial modification algorithms. Our goal was to improve the accuracy of our model on different types of videos. The first step in processing the videos was to split them into frames. We then detected the face in each frame and cropped it to include only the face. Finally, we combined the cropped frames to create a new video, disregarding any frames without faces. By using an equal ratio of 50% real and 50% fake videos, we avoided any training bias.</a:t>
            </a:r>
          </a:p>
          <a:p>
            <a:pPr marL="0" marR="0"/>
            <a:endParaRPr lang="en-AU" sz="1900" dirty="0">
              <a:effectLst/>
              <a:latin typeface="Times New Roman" panose="02020603050405020304" pitchFamily="18" charset="0"/>
              <a:ea typeface="Times New Roman" panose="02020603050405020304" pitchFamily="18" charset="0"/>
            </a:endParaRPr>
          </a:p>
          <a:p>
            <a:pPr marL="0" marR="0" algn="just"/>
            <a:r>
              <a:rPr lang="en-AU" sz="1900" dirty="0">
                <a:effectLst/>
                <a:latin typeface="Times New Roman" panose="02020603050405020304" pitchFamily="18" charset="0"/>
                <a:ea typeface="Times New Roman" panose="02020603050405020304" pitchFamily="18" charset="0"/>
              </a:rPr>
              <a:t>Our model uses a combination of CNN and RNN. Specifically, we utilized a pre-trained </a:t>
            </a:r>
            <a:r>
              <a:rPr lang="en-AU" sz="1900" dirty="0" err="1">
                <a:effectLst/>
                <a:latin typeface="Times New Roman" panose="02020603050405020304" pitchFamily="18" charset="0"/>
                <a:ea typeface="Times New Roman" panose="02020603050405020304" pitchFamily="18" charset="0"/>
              </a:rPr>
              <a:t>ResNext</a:t>
            </a:r>
            <a:r>
              <a:rPr lang="en-AU" sz="1900" dirty="0">
                <a:effectLst/>
                <a:latin typeface="Times New Roman" panose="02020603050405020304" pitchFamily="18" charset="0"/>
                <a:ea typeface="Times New Roman" panose="02020603050405020304" pitchFamily="18" charset="0"/>
              </a:rPr>
              <a:t> CNN model to extract features at the frame level, which were then fed into an LSTM network to classify the video as either real or fake. During training, we loaded the labels of the videos using the data loader on the training split and fit them into the model. We employed various libraries, such as torch, </a:t>
            </a:r>
            <a:r>
              <a:rPr lang="en-AU" sz="1900" dirty="0" err="1">
                <a:effectLst/>
                <a:latin typeface="Times New Roman" panose="02020603050405020304" pitchFamily="18" charset="0"/>
                <a:ea typeface="Times New Roman" panose="02020603050405020304" pitchFamily="18" charset="0"/>
              </a:rPr>
              <a:t>torchvision</a:t>
            </a:r>
            <a:r>
              <a:rPr lang="en-AU" sz="1900" dirty="0">
                <a:effectLst/>
                <a:latin typeface="Times New Roman" panose="02020603050405020304" pitchFamily="18" charset="0"/>
                <a:ea typeface="Times New Roman" panose="02020603050405020304" pitchFamily="18" charset="0"/>
              </a:rPr>
              <a:t>, </a:t>
            </a:r>
            <a:r>
              <a:rPr lang="en-AU" sz="1900" dirty="0" err="1">
                <a:effectLst/>
                <a:latin typeface="Times New Roman" panose="02020603050405020304" pitchFamily="18" charset="0"/>
                <a:ea typeface="Times New Roman" panose="02020603050405020304" pitchFamily="18" charset="0"/>
              </a:rPr>
              <a:t>numpy</a:t>
            </a:r>
            <a:r>
              <a:rPr lang="en-AU" sz="1900" dirty="0">
                <a:effectLst/>
                <a:latin typeface="Times New Roman" panose="02020603050405020304" pitchFamily="18" charset="0"/>
                <a:ea typeface="Times New Roman" panose="02020603050405020304" pitchFamily="18" charset="0"/>
              </a:rPr>
              <a:t>, and face recognition, to build and train our model. To provide a user-friendly interface for the users, we developed a website that allows the user to upload a video for prediction. The index.html page contains a tab that enables the user to browse and upload the video. Once the video is uploaded, it is passed through the model, and the output is displayed on the predict.html page. The model returns the output of whether the video is real or fake, along with the confidence of the prediction. The results show that the confidence of our model's predictions is  over 90%.</a:t>
            </a:r>
          </a:p>
        </p:txBody>
      </p:sp>
      <p:sp>
        <p:nvSpPr>
          <p:cNvPr id="20" name="Rectangle 19">
            <a:extLst>
              <a:ext uri="{FF2B5EF4-FFF2-40B4-BE49-F238E27FC236}">
                <a16:creationId xmlns:a16="http://schemas.microsoft.com/office/drawing/2014/main" id="{61F860B6-33AE-9340-856B-3361164A1261}"/>
              </a:ext>
            </a:extLst>
          </p:cNvPr>
          <p:cNvSpPr/>
          <p:nvPr/>
        </p:nvSpPr>
        <p:spPr>
          <a:xfrm>
            <a:off x="14334900" y="3314250"/>
            <a:ext cx="14018125" cy="17852870"/>
          </a:xfrm>
          <a:prstGeom prst="rect">
            <a:avLst/>
          </a:prstGeom>
          <a:solidFill>
            <a:schemeClr val="lt1">
              <a:alpha val="96000"/>
            </a:schemeClr>
          </a:solidFill>
          <a:ln w="63500">
            <a:solidFill>
              <a:srgbClr val="7F142E">
                <a:alpha val="98000"/>
              </a:srgb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944">
              <a:ln>
                <a:solidFill>
                  <a:schemeClr val="accent2"/>
                </a:solidFill>
              </a:ln>
            </a:endParaRPr>
          </a:p>
        </p:txBody>
      </p:sp>
      <p:sp>
        <p:nvSpPr>
          <p:cNvPr id="334" name="Text Placeholder 333"/>
          <p:cNvSpPr>
            <a:spLocks noGrp="1"/>
          </p:cNvSpPr>
          <p:nvPr>
            <p:ph type="body" sz="quarter" idx="10"/>
          </p:nvPr>
        </p:nvSpPr>
        <p:spPr>
          <a:xfrm>
            <a:off x="594515" y="3993919"/>
            <a:ext cx="13454634" cy="3083616"/>
          </a:xfrm>
        </p:spPr>
        <p:txBody>
          <a:bodyPr/>
          <a:lstStyle/>
          <a:p>
            <a:pPr algn="just"/>
            <a:r>
              <a:rPr lang="en-AU" sz="1900" kern="100" dirty="0">
                <a:solidFill>
                  <a:srgbClr val="000000"/>
                </a:solidFill>
                <a:effectLst/>
                <a:ea typeface="Calibri" panose="020F0502020204030204" pitchFamily="34" charset="0"/>
              </a:rPr>
              <a:t>As AI technologies continue to advance at an unprecedented pace, their potential to revolutionize the way we live and work is becoming increasingly apparent. However, with these advancements comes a growing concern: the rise of deepfakes. Imagine a world where what you see is not what it seems. Deepfakes are videos or images that have been</a:t>
            </a:r>
            <a:r>
              <a:rPr lang="en-AE" sz="1900" kern="100" dirty="0">
                <a:effectLst/>
                <a:ea typeface="Calibri" panose="020F0502020204030204" pitchFamily="34" charset="0"/>
              </a:rPr>
              <a:t> manipulated using machine learning algorithms to alter the appearance or speech of the individuals in them[1]. They have become a growing concern in recent years as they have the potential to manipulate public opinion, spread false information, and undermine trust in digital media. Deepfakes have the power to alter our perceptions and twist the truth. The ease with which deepfakes can be created and the increasing sophistication of these fake videos and images make it difficult to detect them[2]. This is where our project comes in. We aim to develop a solution that can detect and identify deepfakes with high accuracy, mitigating the potential harm they can cause and to make the digital world a safer place. </a:t>
            </a:r>
            <a:endParaRPr lang="en-US" sz="1900" dirty="0"/>
          </a:p>
        </p:txBody>
      </p:sp>
      <p:sp>
        <p:nvSpPr>
          <p:cNvPr id="335" name="Text Placeholder 334"/>
          <p:cNvSpPr>
            <a:spLocks noGrp="1"/>
          </p:cNvSpPr>
          <p:nvPr>
            <p:ph type="body" sz="quarter" idx="11"/>
          </p:nvPr>
        </p:nvSpPr>
        <p:spPr>
          <a:xfrm>
            <a:off x="539907" y="3431285"/>
            <a:ext cx="13591866" cy="553582"/>
          </a:xfrm>
        </p:spPr>
        <p:txBody>
          <a:bodyPr/>
          <a:lstStyle/>
          <a:p>
            <a:r>
              <a:rPr lang="en-US" sz="2422" u="none" dirty="0">
                <a:solidFill>
                  <a:srgbClr val="7F142E"/>
                </a:solidFill>
                <a:effectLst>
                  <a:outerShdw blurRad="50800" dist="50800" dir="5400000" algn="ctr" rotWithShape="0">
                    <a:schemeClr val="bg1"/>
                  </a:outerShdw>
                </a:effectLst>
                <a:latin typeface="Cambria" panose="02040503050406030204" pitchFamily="18" charset="0"/>
              </a:rPr>
              <a:t>INTRODUCTION</a:t>
            </a:r>
          </a:p>
        </p:txBody>
      </p:sp>
      <p:sp>
        <p:nvSpPr>
          <p:cNvPr id="338" name="Text Placeholder 337"/>
          <p:cNvSpPr>
            <a:spLocks noGrp="1"/>
          </p:cNvSpPr>
          <p:nvPr>
            <p:ph type="body" sz="quarter" idx="20"/>
          </p:nvPr>
        </p:nvSpPr>
        <p:spPr>
          <a:xfrm>
            <a:off x="739712" y="6767180"/>
            <a:ext cx="13595187" cy="553582"/>
          </a:xfrm>
        </p:spPr>
        <p:txBody>
          <a:bodyPr/>
          <a:lstStyle/>
          <a:p>
            <a:r>
              <a:rPr lang="en-US" sz="2422" u="none" dirty="0">
                <a:solidFill>
                  <a:srgbClr val="7F142E"/>
                </a:solidFill>
                <a:latin typeface="Cambria" panose="02040503050406030204" pitchFamily="18" charset="0"/>
              </a:rPr>
              <a:t>RESULTS and ANALYSIS</a:t>
            </a:r>
          </a:p>
        </p:txBody>
      </p:sp>
      <p:sp>
        <p:nvSpPr>
          <p:cNvPr id="339" name="Text Placeholder 338"/>
          <p:cNvSpPr>
            <a:spLocks noGrp="1"/>
          </p:cNvSpPr>
          <p:nvPr>
            <p:ph type="body" sz="quarter" idx="25"/>
          </p:nvPr>
        </p:nvSpPr>
        <p:spPr>
          <a:xfrm>
            <a:off x="14545699" y="3431285"/>
            <a:ext cx="13591691" cy="553582"/>
          </a:xfrm>
        </p:spPr>
        <p:txBody>
          <a:bodyPr/>
          <a:lstStyle/>
          <a:p>
            <a:r>
              <a:rPr lang="en-US" sz="2422" u="none" dirty="0">
                <a:solidFill>
                  <a:srgbClr val="7F142E"/>
                </a:solidFill>
                <a:latin typeface="Cambria" panose="02040503050406030204" pitchFamily="18" charset="0"/>
              </a:rPr>
              <a:t>PROJECT OBJECTIVES</a:t>
            </a:r>
          </a:p>
        </p:txBody>
      </p:sp>
      <p:sp>
        <p:nvSpPr>
          <p:cNvPr id="340" name="Text Placeholder 339"/>
          <p:cNvSpPr>
            <a:spLocks noGrp="1"/>
          </p:cNvSpPr>
          <p:nvPr>
            <p:ph type="body" sz="quarter" idx="26"/>
          </p:nvPr>
        </p:nvSpPr>
        <p:spPr>
          <a:xfrm>
            <a:off x="14483594" y="3993921"/>
            <a:ext cx="8959146" cy="3792272"/>
          </a:xfrm>
        </p:spPr>
        <p:txBody>
          <a:bodyPr/>
          <a:lstStyle/>
          <a:p>
            <a:pPr algn="just"/>
            <a:r>
              <a:rPr lang="en-AU"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primary objectives of the deepfake detective site are:</a:t>
            </a:r>
            <a:endParaRPr lang="en-A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AU" sz="1800" kern="100" dirty="0">
                <a:effectLst/>
                <a:ea typeface="Calibri" panose="020F0502020204030204" pitchFamily="34" charset="0"/>
              </a:rPr>
              <a:t>Provide an easy-to-use system for users to upload a video and distinguish whether a video is real or fake.</a:t>
            </a:r>
            <a:endParaRPr lang="en-AE" sz="1800" kern="100" dirty="0">
              <a:effectLst/>
              <a:ea typeface="Calibri" panose="020F0502020204030204" pitchFamily="34" charset="0"/>
            </a:endParaRPr>
          </a:p>
          <a:p>
            <a:pPr marL="342900" lvl="0" indent="-342900" algn="just">
              <a:buFont typeface="Symbol" panose="05050102010706020507" pitchFamily="18" charset="2"/>
              <a:buChar char=""/>
            </a:pPr>
            <a:r>
              <a:rPr lang="en-AU" sz="1800" kern="100" dirty="0">
                <a:effectLst/>
                <a:ea typeface="Calibri" panose="020F0502020204030204" pitchFamily="34" charset="0"/>
              </a:rPr>
              <a:t>To protect individuals from harm: To </a:t>
            </a:r>
            <a:r>
              <a:rPr lang="en-AU" sz="1800" kern="100" dirty="0">
                <a:ea typeface="Calibri" panose="020F0502020204030204" pitchFamily="34" charset="0"/>
              </a:rPr>
              <a:t>lower possibilities of </a:t>
            </a:r>
            <a:r>
              <a:rPr lang="en-AU" sz="1800" kern="100" dirty="0">
                <a:effectLst/>
                <a:ea typeface="Calibri" panose="020F0502020204030204" pitchFamily="34" charset="0"/>
              </a:rPr>
              <a:t>spreading false information, manipulate public opinion, undermine trust in digital media, broadcast fake news, manipulate evidence in legal cases. </a:t>
            </a:r>
            <a:endParaRPr lang="en-AE" sz="1800" kern="100" dirty="0">
              <a:effectLst/>
              <a:ea typeface="Calibri" panose="020F0502020204030204" pitchFamily="34" charset="0"/>
            </a:endParaRPr>
          </a:p>
          <a:p>
            <a:pPr marL="342900" lvl="0" indent="-342900" algn="just">
              <a:buFont typeface="Symbol" panose="05050102010706020507" pitchFamily="18" charset="2"/>
              <a:buChar char=""/>
            </a:pPr>
            <a:r>
              <a:rPr lang="en-AU" sz="1800" kern="100" dirty="0">
                <a:effectLst/>
                <a:ea typeface="Calibri" panose="020F0502020204030204" pitchFamily="34" charset="0"/>
              </a:rPr>
              <a:t>To preserve trust: Deepfakes can erode trust in digital media, making it difficult for individuals to distinguish between what is real and what is fake. </a:t>
            </a:r>
            <a:endParaRPr lang="en-AE" sz="1800" kern="100" dirty="0">
              <a:effectLst/>
              <a:ea typeface="Calibri" panose="020F0502020204030204" pitchFamily="34" charset="0"/>
            </a:endParaRPr>
          </a:p>
          <a:p>
            <a:pPr marL="342900" lvl="0" indent="-342900" algn="just">
              <a:spcAft>
                <a:spcPts val="800"/>
              </a:spcAft>
              <a:buFont typeface="Symbol" panose="05050102010706020507" pitchFamily="18" charset="2"/>
              <a:buChar char=""/>
            </a:pPr>
            <a:r>
              <a:rPr lang="en-AU" sz="1800" kern="100" dirty="0">
                <a:effectLst/>
                <a:ea typeface="Calibri" panose="020F0502020204030204" pitchFamily="34" charset="0"/>
              </a:rPr>
              <a:t>To safeguard reputation: Deepfakes can be used to create fake videos or images that damage an individual's reputation.</a:t>
            </a:r>
            <a:endParaRPr lang="en-AE" sz="1800" kern="100" dirty="0">
              <a:effectLst/>
              <a:ea typeface="Calibri" panose="020F0502020204030204" pitchFamily="34" charset="0"/>
            </a:endParaRPr>
          </a:p>
          <a:p>
            <a:pPr algn="just"/>
            <a:endParaRPr lang="en-US" dirty="0"/>
          </a:p>
        </p:txBody>
      </p:sp>
      <p:sp>
        <p:nvSpPr>
          <p:cNvPr id="341" name="Text Placeholder 340"/>
          <p:cNvSpPr>
            <a:spLocks noGrp="1"/>
          </p:cNvSpPr>
          <p:nvPr>
            <p:ph type="body" sz="quarter" idx="27"/>
          </p:nvPr>
        </p:nvSpPr>
        <p:spPr>
          <a:xfrm>
            <a:off x="14633082" y="10444157"/>
            <a:ext cx="13587956" cy="553582"/>
          </a:xfrm>
        </p:spPr>
        <p:txBody>
          <a:bodyPr/>
          <a:lstStyle/>
          <a:p>
            <a:r>
              <a:rPr lang="en-US" sz="2422" u="none" dirty="0">
                <a:solidFill>
                  <a:srgbClr val="7F142E"/>
                </a:solidFill>
                <a:latin typeface="Cambria" panose="02040503050406030204" pitchFamily="18" charset="0"/>
              </a:rPr>
              <a:t>CONCLUSIONS and FUTURE WORK</a:t>
            </a:r>
          </a:p>
        </p:txBody>
      </p:sp>
      <p:sp>
        <p:nvSpPr>
          <p:cNvPr id="342" name="Text Placeholder 341"/>
          <p:cNvSpPr>
            <a:spLocks noGrp="1"/>
          </p:cNvSpPr>
          <p:nvPr>
            <p:ph type="body" sz="quarter" idx="28"/>
          </p:nvPr>
        </p:nvSpPr>
        <p:spPr>
          <a:xfrm>
            <a:off x="14596674" y="10906532"/>
            <a:ext cx="13593165" cy="4108512"/>
          </a:xfrm>
        </p:spPr>
        <p:txBody>
          <a:bodyPr/>
          <a:lstStyle/>
          <a:p>
            <a:pPr algn="just"/>
            <a:r>
              <a:rPr lang="en-AU"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conclusion, the development of a deepfake detective using artificial intelligence is an important step towards addressing the growing concern around the spread of deepfakes and their potential to harm individuals and society. The objective of this project is mainly designed to protect the truth, prevent harm to individuals, restore trust in digital media, support informed decision-making, protect democracy, promote transparency, and support the advancement of technology. The project’s main aim is to prepare a  well refined to ensure that it performs well in real-world scenarios and therefore help protect individuals and society from the harmful effects of deepfakes.</a:t>
            </a:r>
          </a:p>
          <a:p>
            <a:pPr algn="just"/>
            <a:r>
              <a:rPr lang="en-US" sz="1800" dirty="0"/>
              <a:t>As a future work, we aim to continue improving and increasing the accuracy of our model by exploring different training methods and techniques. One area of focus will be on incorporating the mechanism for detecting audio deepfakes developed in the paper "Who are you (I really wanna know)? detecting audio deepfakes ..." by Blue et al. The purpose of the cited paper is to develop a mechanism for detecting audio deepfakes using techniques from the field of articulatory phonetics[2]. Specifically, the paper applies fluid dynamics to estimate the arrangement of the human vocal tract during speech generation and shows that deepfakes often model impossible or highly-unlikely anatomical arrangements. By parameterizing the mechanism to achieve 99.9% precision, the detection mechanism achieves a recall of 99.5%, correctly identifying all but one deepfake sample in the dataset. The paper demonstrates that subtle, but biologically constrained aspects of how humans generate speech are not captured by current deepfake models, and can therefore act as a powerful tool to detect audio deepfakes.</a:t>
            </a:r>
          </a:p>
        </p:txBody>
      </p:sp>
      <p:sp>
        <p:nvSpPr>
          <p:cNvPr id="343" name="Text Placeholder 342"/>
          <p:cNvSpPr>
            <a:spLocks noGrp="1"/>
          </p:cNvSpPr>
          <p:nvPr>
            <p:ph type="body" sz="quarter" idx="29"/>
          </p:nvPr>
        </p:nvSpPr>
        <p:spPr>
          <a:xfrm>
            <a:off x="14550969" y="14765936"/>
            <a:ext cx="13581153" cy="553582"/>
          </a:xfrm>
        </p:spPr>
        <p:txBody>
          <a:bodyPr/>
          <a:lstStyle/>
          <a:p>
            <a:r>
              <a:rPr lang="en-US" sz="2422" u="none" dirty="0">
                <a:solidFill>
                  <a:srgbClr val="7F142E"/>
                </a:solidFill>
                <a:latin typeface="Cambria" panose="02040503050406030204" pitchFamily="18" charset="0"/>
              </a:rPr>
              <a:t>REFERENCES</a:t>
            </a:r>
            <a:r>
              <a:rPr lang="en-US" sz="2422" dirty="0">
                <a:latin typeface="Cambria" panose="02040503050406030204" pitchFamily="18" charset="0"/>
              </a:rPr>
              <a:t> </a:t>
            </a:r>
          </a:p>
        </p:txBody>
      </p:sp>
      <p:sp>
        <p:nvSpPr>
          <p:cNvPr id="344" name="Text Placeholder 343">
            <a:extLst>
              <a:ext uri="{C183D7F6-B498-43B3-948B-1728B52AA6E4}">
                <adec:decorative xmlns:adec="http://schemas.microsoft.com/office/drawing/2017/decorative" val="0"/>
              </a:ext>
            </a:extLst>
          </p:cNvPr>
          <p:cNvSpPr>
            <a:spLocks noGrp="1"/>
          </p:cNvSpPr>
          <p:nvPr>
            <p:ph type="body" sz="quarter" idx="30"/>
          </p:nvPr>
        </p:nvSpPr>
        <p:spPr>
          <a:xfrm>
            <a:off x="14607774" y="15216417"/>
            <a:ext cx="13587956" cy="3896916"/>
          </a:xfrm>
        </p:spPr>
        <p:txBody>
          <a:bodyPr/>
          <a:lstStyle/>
          <a:p>
            <a:pPr marL="342900" lvl="0" indent="-342900">
              <a:lnSpc>
                <a:spcPct val="107000"/>
              </a:lnSpc>
              <a:spcAft>
                <a:spcPts val="800"/>
              </a:spcAft>
              <a:buFont typeface="Symbol" panose="05050102010706020507" pitchFamily="18" charset="2"/>
              <a:buChar char=""/>
            </a:pPr>
            <a:r>
              <a:rPr lang="en-AU" sz="19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a:t>
            </a:r>
            <a:r>
              <a:rPr lang="en-AU" sz="19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Aldwairi</a:t>
            </a:r>
            <a:r>
              <a:rPr lang="en-AU" sz="19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 &amp; </a:t>
            </a:r>
            <a:r>
              <a:rPr lang="en-AU" sz="19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Alwahedi</a:t>
            </a:r>
            <a:r>
              <a:rPr lang="en-AU" sz="19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 2018. Detecting Fake News in Social Media Networks. </a:t>
            </a:r>
            <a:r>
              <a:rPr lang="en-AU" sz="1900" i="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Procedia Computer Science</a:t>
            </a:r>
            <a:r>
              <a:rPr lang="en-AU" sz="19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AU" sz="19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https://doi.org/10.1016/j.procs.2018.10.171</a:t>
            </a:r>
            <a:endParaRPr lang="en-AU" sz="19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US" sz="1900" dirty="0">
                <a:effectLst/>
              </a:rPr>
              <a:t>[2]BLUE, L. (2022). </a:t>
            </a:r>
            <a:r>
              <a:rPr lang="en-US" sz="1900" i="1" dirty="0">
                <a:effectLst/>
              </a:rPr>
              <a:t>Who are you (I really wanna know)? detecting audio deepfakes ... - </a:t>
            </a:r>
            <a:r>
              <a:rPr lang="en-US" sz="1900" i="1" dirty="0" err="1">
                <a:effectLst/>
              </a:rPr>
              <a:t>usenix</a:t>
            </a:r>
            <a:r>
              <a:rPr lang="en-US" sz="1900" dirty="0">
                <a:effectLst/>
              </a:rPr>
              <a:t>. Retrieved April 24, 2023, from https://www.usenix.org/system/files/sec22fall_blue.pdf </a:t>
            </a:r>
            <a:endParaRPr lang="en-AE" sz="19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AU" sz="1900" dirty="0">
                <a:effectLst/>
                <a:latin typeface="Times New Roman" panose="02020603050405020304" pitchFamily="18" charset="0"/>
                <a:ea typeface="Times New Roman" panose="02020603050405020304" pitchFamily="18" charset="0"/>
              </a:rPr>
              <a:t>[3] Cross, C. (1970) </a:t>
            </a:r>
            <a:r>
              <a:rPr lang="en-AU" sz="1900" i="1" dirty="0">
                <a:effectLst/>
                <a:latin typeface="Times New Roman" panose="02020603050405020304" pitchFamily="18" charset="0"/>
                <a:ea typeface="Times New Roman" panose="02020603050405020304" pitchFamily="18" charset="0"/>
              </a:rPr>
              <a:t>Using artificial intelligence (AI) and deepfakes to deceive victims: The need to rethink current romance fraud prevention messaging: Semantic scholar</a:t>
            </a:r>
            <a:r>
              <a:rPr lang="en-AU" sz="1900" dirty="0">
                <a:effectLst/>
                <a:latin typeface="Times New Roman" panose="02020603050405020304" pitchFamily="18" charset="0"/>
                <a:ea typeface="Times New Roman" panose="02020603050405020304" pitchFamily="18" charset="0"/>
              </a:rPr>
              <a:t>, </a:t>
            </a:r>
            <a:r>
              <a:rPr lang="en-AU" sz="1900" i="1" dirty="0">
                <a:effectLst/>
                <a:latin typeface="Times New Roman" panose="02020603050405020304" pitchFamily="18" charset="0"/>
                <a:ea typeface="Times New Roman" panose="02020603050405020304" pitchFamily="18" charset="0"/>
              </a:rPr>
              <a:t>Crime Prevention and Community Safety</a:t>
            </a:r>
            <a:r>
              <a:rPr lang="en-AU" sz="1900" dirty="0">
                <a:effectLst/>
                <a:latin typeface="Times New Roman" panose="02020603050405020304" pitchFamily="18" charset="0"/>
                <a:ea typeface="Times New Roman" panose="02020603050405020304" pitchFamily="18" charset="0"/>
              </a:rPr>
              <a:t>. Available at: https://www.semanticscholar.org/paper/Using-artificial-intelligence-(AI)-and-deepfakes-to-Cross/9f1f1f04d9b9255cc62a2f9db471bfd1a02da780 (Accessed: February 7, 2023).</a:t>
            </a:r>
          </a:p>
          <a:p>
            <a:pPr marL="342900" lvl="0" indent="-342900">
              <a:buFont typeface="Symbol" panose="05050102010706020507" pitchFamily="18" charset="2"/>
              <a:buChar char=""/>
            </a:pPr>
            <a:endParaRPr lang="en-AE" sz="1900" dirty="0">
              <a:effectLst/>
              <a:latin typeface="Times New Roman" panose="02020603050405020304" pitchFamily="18" charset="0"/>
              <a:ea typeface="Times New Roman" panose="02020603050405020304" pitchFamily="18" charset="0"/>
            </a:endParaRPr>
          </a:p>
          <a:p>
            <a:endParaRPr lang="en-US" sz="1900" dirty="0"/>
          </a:p>
        </p:txBody>
      </p:sp>
      <p:sp>
        <p:nvSpPr>
          <p:cNvPr id="19" name="Text Placeholder 342">
            <a:extLst>
              <a:ext uri="{FF2B5EF4-FFF2-40B4-BE49-F238E27FC236}">
                <a16:creationId xmlns:a16="http://schemas.microsoft.com/office/drawing/2014/main" id="{4CECE332-EA49-4703-A942-33E1E87F3689}"/>
              </a:ext>
            </a:extLst>
          </p:cNvPr>
          <p:cNvSpPr txBox="1">
            <a:spLocks/>
          </p:cNvSpPr>
          <p:nvPr/>
        </p:nvSpPr>
        <p:spPr>
          <a:xfrm>
            <a:off x="14578563" y="18227925"/>
            <a:ext cx="13581153" cy="494416"/>
          </a:xfrm>
          <a:prstGeom prst="rect">
            <a:avLst/>
          </a:prstGeom>
          <a:noFill/>
        </p:spPr>
        <p:txBody>
          <a:bodyPr wrap="square" lIns="60254" tIns="60254" rIns="60254" bIns="60254" anchor="ctr" anchorCtr="0">
            <a:spAutoFit/>
          </a:bodyPr>
          <a:lstStyle>
            <a:lvl1pPr marL="0" indent="0" algn="ctr" defTabSz="3040265" rtl="0" eaLnBrk="1" latinLnBrk="0" hangingPunct="1">
              <a:spcBef>
                <a:spcPct val="20000"/>
              </a:spcBef>
              <a:buFont typeface="Arial" pitchFamily="34" charset="0"/>
              <a:buNone/>
              <a:defRPr sz="2758" b="1" u="sng" kern="1200" baseline="0">
                <a:solidFill>
                  <a:schemeClr val="tx1"/>
                </a:solidFill>
                <a:latin typeface="+mn-lt"/>
                <a:ea typeface="+mn-ea"/>
                <a:cs typeface="+mn-cs"/>
              </a:defRPr>
            </a:lvl1pPr>
            <a:lvl2pPr marL="2470215" indent="-950082" algn="l" defTabSz="3040265" rtl="0" eaLnBrk="1" latinLnBrk="0" hangingPunct="1">
              <a:spcBef>
                <a:spcPct val="20000"/>
              </a:spcBef>
              <a:buFont typeface="Arial" pitchFamily="34" charset="0"/>
              <a:buChar char="–"/>
              <a:defRPr sz="9407" kern="1200">
                <a:solidFill>
                  <a:schemeClr val="tx1"/>
                </a:solidFill>
                <a:latin typeface="+mn-lt"/>
                <a:ea typeface="+mn-ea"/>
                <a:cs typeface="+mn-cs"/>
              </a:defRPr>
            </a:lvl2pPr>
            <a:lvl3pPr marL="3800331" indent="-760067" algn="l" defTabSz="3040265" rtl="0" eaLnBrk="1" latinLnBrk="0" hangingPunct="1">
              <a:spcBef>
                <a:spcPct val="20000"/>
              </a:spcBef>
              <a:buFont typeface="Arial" pitchFamily="34" charset="0"/>
              <a:buChar char="•"/>
              <a:defRPr sz="7992" kern="1200">
                <a:solidFill>
                  <a:schemeClr val="tx1"/>
                </a:solidFill>
                <a:latin typeface="+mn-lt"/>
                <a:ea typeface="+mn-ea"/>
                <a:cs typeface="+mn-cs"/>
              </a:defRPr>
            </a:lvl3pPr>
            <a:lvl4pPr marL="5320464"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4pPr>
            <a:lvl5pPr marL="6840595"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5pPr>
            <a:lvl6pPr marL="8360728"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6pPr>
            <a:lvl7pPr marL="9880859"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7pPr>
            <a:lvl8pPr marL="11400993"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8pPr>
            <a:lvl9pPr marL="12921125"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9pPr>
          </a:lstStyle>
          <a:p>
            <a:r>
              <a:rPr lang="en-US" sz="2422" u="none" dirty="0">
                <a:solidFill>
                  <a:srgbClr val="7F142E"/>
                </a:solidFill>
                <a:latin typeface="Cambria" panose="02040503050406030204" pitchFamily="18" charset="0"/>
              </a:rPr>
              <a:t>ACKNOWLEDGEMENT</a:t>
            </a:r>
            <a:r>
              <a:rPr lang="en-US" sz="2422" dirty="0">
                <a:solidFill>
                  <a:srgbClr val="7F142E"/>
                </a:solidFill>
                <a:latin typeface="Cambria" panose="02040503050406030204" pitchFamily="18" charset="0"/>
              </a:rPr>
              <a:t> </a:t>
            </a:r>
          </a:p>
        </p:txBody>
      </p:sp>
      <p:sp>
        <p:nvSpPr>
          <p:cNvPr id="39" name="Text Placeholder 343">
            <a:extLst>
              <a:ext uri="{FF2B5EF4-FFF2-40B4-BE49-F238E27FC236}">
                <a16:creationId xmlns:a16="http://schemas.microsoft.com/office/drawing/2014/main" id="{9B3B640A-C23F-4555-AAB3-6D91C93DB044}"/>
              </a:ext>
              <a:ext uri="{C183D7F6-B498-43B3-948B-1728B52AA6E4}">
                <adec:decorative xmlns:adec="http://schemas.microsoft.com/office/drawing/2017/decorative" val="0"/>
              </a:ext>
            </a:extLst>
          </p:cNvPr>
          <p:cNvSpPr txBox="1">
            <a:spLocks/>
          </p:cNvSpPr>
          <p:nvPr/>
        </p:nvSpPr>
        <p:spPr>
          <a:xfrm>
            <a:off x="14578565" y="18378506"/>
            <a:ext cx="13587956" cy="509205"/>
          </a:xfrm>
          <a:prstGeom prst="rect">
            <a:avLst/>
          </a:prstGeom>
        </p:spPr>
        <p:txBody>
          <a:bodyPr wrap="square" lIns="150635" tIns="150635" rIns="150635" bIns="150635">
            <a:spAutoFit/>
          </a:bodyPr>
          <a:lstStyle>
            <a:lvl1pPr marL="0" indent="0" algn="l" defTabSz="3040265" rtl="0" eaLnBrk="1" latinLnBrk="0" hangingPunct="1">
              <a:spcBef>
                <a:spcPct val="20000"/>
              </a:spcBef>
              <a:buFont typeface="Arial" pitchFamily="34" charset="0"/>
              <a:buNone/>
              <a:defRPr sz="1980" kern="1200">
                <a:solidFill>
                  <a:schemeClr val="tx1"/>
                </a:solidFill>
                <a:latin typeface="Times New Roman" panose="02020603050405020304" pitchFamily="18" charset="0"/>
                <a:ea typeface="+mn-ea"/>
                <a:cs typeface="Times New Roman" panose="02020603050405020304" pitchFamily="18" charset="0"/>
              </a:defRPr>
            </a:lvl1pPr>
            <a:lvl2pPr marL="1029257" indent="-395867"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2pPr>
            <a:lvl3pPr marL="1425124" indent="-395867"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3pPr>
            <a:lvl4pPr marL="1860579" indent="-435455"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4pPr>
            <a:lvl5pPr marL="2177273" indent="-316694"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5pPr>
            <a:lvl6pPr marL="8360728"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6pPr>
            <a:lvl7pPr marL="9880859"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7pPr>
            <a:lvl8pPr marL="11400993"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8pPr>
            <a:lvl9pPr marL="12921125"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9pPr>
          </a:lstStyle>
          <a:p>
            <a:endParaRPr lang="en-US" sz="1332" dirty="0"/>
          </a:p>
        </p:txBody>
      </p:sp>
      <p:sp>
        <p:nvSpPr>
          <p:cNvPr id="383" name="Text Placeholder 382"/>
          <p:cNvSpPr>
            <a:spLocks noGrp="1"/>
          </p:cNvSpPr>
          <p:nvPr>
            <p:ph type="body" sz="quarter" idx="150"/>
          </p:nvPr>
        </p:nvSpPr>
        <p:spPr>
          <a:xfrm>
            <a:off x="8175245" y="2077677"/>
            <a:ext cx="12616691" cy="509228"/>
          </a:xfrm>
        </p:spPr>
        <p:txBody>
          <a:bodyPr>
            <a:normAutofit lnSpcReduction="10000"/>
          </a:bodyPr>
          <a:lstStyle/>
          <a:p>
            <a:r>
              <a:rPr lang="en-US" sz="3000" b="1" dirty="0"/>
              <a:t>Zayed University – College of Technological Innovation</a:t>
            </a:r>
          </a:p>
          <a:p>
            <a:endParaRPr lang="en-US" dirty="0"/>
          </a:p>
        </p:txBody>
      </p:sp>
      <p:sp>
        <p:nvSpPr>
          <p:cNvPr id="384" name="Text Placeholder 383"/>
          <p:cNvSpPr>
            <a:spLocks noGrp="1"/>
          </p:cNvSpPr>
          <p:nvPr>
            <p:ph type="body" sz="quarter" idx="151"/>
          </p:nvPr>
        </p:nvSpPr>
        <p:spPr>
          <a:xfrm>
            <a:off x="21093581" y="658635"/>
            <a:ext cx="7038541" cy="1928270"/>
          </a:xfrm>
        </p:spPr>
        <p:txBody>
          <a:bodyPr>
            <a:noAutofit/>
          </a:bodyPr>
          <a:lstStyle/>
          <a:p>
            <a:pPr algn="l"/>
            <a:r>
              <a:rPr lang="en-US" sz="2800" dirty="0"/>
              <a:t>-Ruth Simon M80008145</a:t>
            </a:r>
          </a:p>
          <a:p>
            <a:pPr algn="l"/>
            <a:r>
              <a:rPr lang="en-US" sz="2800" dirty="0"/>
              <a:t>-</a:t>
            </a:r>
            <a:r>
              <a:rPr lang="en-US" sz="2800" dirty="0" err="1"/>
              <a:t>Sened</a:t>
            </a:r>
            <a:r>
              <a:rPr lang="en-US" sz="2800" dirty="0"/>
              <a:t> Abraham M8008143</a:t>
            </a:r>
          </a:p>
          <a:p>
            <a:pPr algn="l"/>
            <a:r>
              <a:rPr lang="en-US" sz="2800" dirty="0"/>
              <a:t>                    Supervisor-</a:t>
            </a:r>
            <a:r>
              <a:rPr lang="en-US" sz="2800" i="0" dirty="0">
                <a:solidFill>
                  <a:srgbClr val="444444"/>
                </a:solidFill>
                <a:effectLst/>
                <a:latin typeface="inherit"/>
              </a:rPr>
              <a:t>Maurice Danaher </a:t>
            </a:r>
          </a:p>
          <a:p>
            <a:br>
              <a:rPr lang="en-US" sz="2800" dirty="0"/>
            </a:br>
            <a:endParaRPr lang="en-US" sz="2800" dirty="0"/>
          </a:p>
        </p:txBody>
      </p:sp>
      <p:sp>
        <p:nvSpPr>
          <p:cNvPr id="385" name="Text Placeholder 384"/>
          <p:cNvSpPr>
            <a:spLocks noGrp="1"/>
          </p:cNvSpPr>
          <p:nvPr>
            <p:ph type="body" sz="quarter" idx="153"/>
          </p:nvPr>
        </p:nvSpPr>
        <p:spPr>
          <a:xfrm>
            <a:off x="7715817" y="676517"/>
            <a:ext cx="13535548" cy="1004880"/>
          </a:xfrm>
        </p:spPr>
        <p:txBody>
          <a:bodyPr/>
          <a:lstStyle/>
          <a:p>
            <a:r>
              <a:rPr lang="en-US" dirty="0">
                <a:solidFill>
                  <a:schemeClr val="tx1"/>
                </a:solidFill>
              </a:rPr>
              <a:t>DEEPFAKE DETECTIVE</a:t>
            </a:r>
          </a:p>
        </p:txBody>
      </p:sp>
      <p:pic>
        <p:nvPicPr>
          <p:cNvPr id="12" name="Picture 11">
            <a:extLst>
              <a:ext uri="{FF2B5EF4-FFF2-40B4-BE49-F238E27FC236}">
                <a16:creationId xmlns:a16="http://schemas.microsoft.com/office/drawing/2014/main" id="{AEA779BE-D39A-C543-9700-E954605D4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6688" y="-2169512"/>
            <a:ext cx="10989372" cy="7765649"/>
          </a:xfrm>
          <a:prstGeom prst="rect">
            <a:avLst/>
          </a:prstGeom>
        </p:spPr>
      </p:pic>
      <p:sp>
        <p:nvSpPr>
          <p:cNvPr id="41" name="Text Placeholder 343">
            <a:extLst>
              <a:ext uri="{FF2B5EF4-FFF2-40B4-BE49-F238E27FC236}">
                <a16:creationId xmlns:a16="http://schemas.microsoft.com/office/drawing/2014/main" id="{258CC85E-E0EB-9741-A465-80079568CBC4}"/>
              </a:ext>
              <a:ext uri="{C183D7F6-B498-43B3-948B-1728B52AA6E4}">
                <adec:decorative xmlns:adec="http://schemas.microsoft.com/office/drawing/2017/decorative" val="0"/>
              </a:ext>
            </a:extLst>
          </p:cNvPr>
          <p:cNvSpPr txBox="1">
            <a:spLocks/>
          </p:cNvSpPr>
          <p:nvPr/>
        </p:nvSpPr>
        <p:spPr>
          <a:xfrm>
            <a:off x="14578567" y="18579879"/>
            <a:ext cx="13587956" cy="509205"/>
          </a:xfrm>
          <a:prstGeom prst="rect">
            <a:avLst/>
          </a:prstGeom>
        </p:spPr>
        <p:txBody>
          <a:bodyPr wrap="square" lIns="150635" tIns="150635" rIns="150635" bIns="150635">
            <a:spAutoFit/>
          </a:bodyPr>
          <a:lstStyle>
            <a:lvl1pPr marL="0" indent="0" algn="l" defTabSz="3040265" rtl="0" eaLnBrk="1" latinLnBrk="0" hangingPunct="1">
              <a:spcBef>
                <a:spcPct val="20000"/>
              </a:spcBef>
              <a:buFont typeface="Arial" pitchFamily="34" charset="0"/>
              <a:buNone/>
              <a:defRPr sz="1980" kern="1200">
                <a:solidFill>
                  <a:schemeClr val="tx1"/>
                </a:solidFill>
                <a:latin typeface="Times New Roman" panose="02020603050405020304" pitchFamily="18" charset="0"/>
                <a:ea typeface="+mn-ea"/>
                <a:cs typeface="Times New Roman" panose="02020603050405020304" pitchFamily="18" charset="0"/>
              </a:defRPr>
            </a:lvl1pPr>
            <a:lvl2pPr marL="1029257" indent="-395867"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2pPr>
            <a:lvl3pPr marL="1425124" indent="-395867"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3pPr>
            <a:lvl4pPr marL="1860579" indent="-435455"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4pPr>
            <a:lvl5pPr marL="2177273" indent="-316694"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5pPr>
            <a:lvl6pPr marL="8360728"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6pPr>
            <a:lvl7pPr marL="9880859"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7pPr>
            <a:lvl8pPr marL="11400993"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8pPr>
            <a:lvl9pPr marL="12921125"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9pPr>
          </a:lstStyle>
          <a:p>
            <a:endParaRPr lang="en-US" sz="1332" dirty="0"/>
          </a:p>
        </p:txBody>
      </p:sp>
      <p:sp>
        <p:nvSpPr>
          <p:cNvPr id="42" name="Text Placeholder 343">
            <a:extLst>
              <a:ext uri="{FF2B5EF4-FFF2-40B4-BE49-F238E27FC236}">
                <a16:creationId xmlns:a16="http://schemas.microsoft.com/office/drawing/2014/main" id="{CEB1169D-D0C0-2D45-8A81-57886DCB2FAC}"/>
              </a:ext>
              <a:ext uri="{C183D7F6-B498-43B3-948B-1728B52AA6E4}">
                <adec:decorative xmlns:adec="http://schemas.microsoft.com/office/drawing/2017/decorative" val="0"/>
              </a:ext>
            </a:extLst>
          </p:cNvPr>
          <p:cNvSpPr txBox="1">
            <a:spLocks/>
          </p:cNvSpPr>
          <p:nvPr/>
        </p:nvSpPr>
        <p:spPr>
          <a:xfrm>
            <a:off x="14578567" y="18604489"/>
            <a:ext cx="13587956" cy="509205"/>
          </a:xfrm>
          <a:prstGeom prst="rect">
            <a:avLst/>
          </a:prstGeom>
        </p:spPr>
        <p:txBody>
          <a:bodyPr wrap="square" lIns="150635" tIns="150635" rIns="150635" bIns="150635">
            <a:spAutoFit/>
          </a:bodyPr>
          <a:lstStyle>
            <a:lvl1pPr marL="0" indent="0" algn="l" defTabSz="3040265" rtl="0" eaLnBrk="1" latinLnBrk="0" hangingPunct="1">
              <a:spcBef>
                <a:spcPct val="20000"/>
              </a:spcBef>
              <a:buFont typeface="Arial" pitchFamily="34" charset="0"/>
              <a:buNone/>
              <a:defRPr sz="1980" kern="1200">
                <a:solidFill>
                  <a:schemeClr val="tx1"/>
                </a:solidFill>
                <a:latin typeface="Times New Roman" panose="02020603050405020304" pitchFamily="18" charset="0"/>
                <a:ea typeface="+mn-ea"/>
                <a:cs typeface="Times New Roman" panose="02020603050405020304" pitchFamily="18" charset="0"/>
              </a:defRPr>
            </a:lvl1pPr>
            <a:lvl2pPr marL="1029257" indent="-395867"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2pPr>
            <a:lvl3pPr marL="1425124" indent="-395867"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3pPr>
            <a:lvl4pPr marL="1860579" indent="-435455"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4pPr>
            <a:lvl5pPr marL="2177273" indent="-316694"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5pPr>
            <a:lvl6pPr marL="8360728"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6pPr>
            <a:lvl7pPr marL="9880859"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7pPr>
            <a:lvl8pPr marL="11400993"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8pPr>
            <a:lvl9pPr marL="12921125"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9pPr>
          </a:lstStyle>
          <a:p>
            <a:endParaRPr lang="en-US" sz="1332" dirty="0"/>
          </a:p>
        </p:txBody>
      </p:sp>
      <p:sp>
        <p:nvSpPr>
          <p:cNvPr id="49" name="Text Placeholder 343">
            <a:extLst>
              <a:ext uri="{FF2B5EF4-FFF2-40B4-BE49-F238E27FC236}">
                <a16:creationId xmlns:a16="http://schemas.microsoft.com/office/drawing/2014/main" id="{5A976689-2C1C-9146-A91D-304A57ED5683}"/>
              </a:ext>
              <a:ext uri="{C183D7F6-B498-43B3-948B-1728B52AA6E4}">
                <adec:decorative xmlns:adec="http://schemas.microsoft.com/office/drawing/2017/decorative" val="0"/>
              </a:ext>
            </a:extLst>
          </p:cNvPr>
          <p:cNvSpPr txBox="1">
            <a:spLocks/>
          </p:cNvSpPr>
          <p:nvPr/>
        </p:nvSpPr>
        <p:spPr>
          <a:xfrm>
            <a:off x="14607774" y="18637218"/>
            <a:ext cx="13587956" cy="509205"/>
          </a:xfrm>
          <a:prstGeom prst="rect">
            <a:avLst/>
          </a:prstGeom>
        </p:spPr>
        <p:txBody>
          <a:bodyPr wrap="square" lIns="150635" tIns="150635" rIns="150635" bIns="150635">
            <a:spAutoFit/>
          </a:bodyPr>
          <a:lstStyle>
            <a:lvl1pPr marL="0" indent="0" algn="l" defTabSz="3040265" rtl="0" eaLnBrk="1" latinLnBrk="0" hangingPunct="1">
              <a:spcBef>
                <a:spcPct val="20000"/>
              </a:spcBef>
              <a:buFont typeface="Arial" pitchFamily="34" charset="0"/>
              <a:buNone/>
              <a:defRPr sz="1980" kern="1200">
                <a:solidFill>
                  <a:schemeClr val="tx1"/>
                </a:solidFill>
                <a:latin typeface="Times New Roman" panose="02020603050405020304" pitchFamily="18" charset="0"/>
                <a:ea typeface="+mn-ea"/>
                <a:cs typeface="Times New Roman" panose="02020603050405020304" pitchFamily="18" charset="0"/>
              </a:defRPr>
            </a:lvl1pPr>
            <a:lvl2pPr marL="1029257" indent="-395867"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2pPr>
            <a:lvl3pPr marL="1425124" indent="-395867"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3pPr>
            <a:lvl4pPr marL="1860579" indent="-435455"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4pPr>
            <a:lvl5pPr marL="2177273" indent="-316694"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5pPr>
            <a:lvl6pPr marL="8360728"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6pPr>
            <a:lvl7pPr marL="9880859"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7pPr>
            <a:lvl8pPr marL="11400993"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8pPr>
            <a:lvl9pPr marL="12921125"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9pPr>
          </a:lstStyle>
          <a:p>
            <a:endParaRPr lang="en-US" sz="1332" dirty="0">
              <a:ln>
                <a:solidFill>
                  <a:srgbClr val="7F142E"/>
                </a:solidFill>
              </a:ln>
              <a:pattFill prst="pct10">
                <a:fgClr>
                  <a:schemeClr val="tx1"/>
                </a:fgClr>
                <a:bgClr>
                  <a:schemeClr val="bg1"/>
                </a:bgClr>
              </a:pattFill>
            </a:endParaRPr>
          </a:p>
        </p:txBody>
      </p:sp>
      <p:pic>
        <p:nvPicPr>
          <p:cNvPr id="31" name="Picture 30" descr="Graphical user interface&#10;&#10;Description automatically generated">
            <a:extLst>
              <a:ext uri="{FF2B5EF4-FFF2-40B4-BE49-F238E27FC236}">
                <a16:creationId xmlns:a16="http://schemas.microsoft.com/office/drawing/2014/main" id="{6FF2D0F3-800D-EB45-BC9D-C3E408C504BF}"/>
              </a:ext>
            </a:extLst>
          </p:cNvPr>
          <p:cNvPicPr>
            <a:picLocks noChangeAspect="1"/>
          </p:cNvPicPr>
          <p:nvPr/>
        </p:nvPicPr>
        <p:blipFill>
          <a:blip r:embed="rId7" cstate="print">
            <a:clrChange>
              <a:clrFrom>
                <a:srgbClr val="FFFFFF">
                  <a:alpha val="0"/>
                </a:srgbClr>
              </a:clrFrom>
              <a:clrTo>
                <a:srgbClr val="FFFFFF">
                  <a:alpha val="0"/>
                </a:srgbClr>
              </a:clrTo>
            </a:clrChange>
            <a:alphaModFix amt="85000"/>
            <a:extLst>
              <a:ext uri="{BEBA8EAE-BF5A-486C-A8C5-ECC9F3942E4B}">
                <a14:imgProps xmlns:a14="http://schemas.microsoft.com/office/drawing/2010/main">
                  <a14:imgLayer r:embed="rId8">
                    <a14:imgEffect>
                      <a14:backgroundRemoval t="10000" b="90000" l="10000" r="90000"/>
                    </a14:imgEffect>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01643" y="16333033"/>
            <a:ext cx="8735914" cy="5459947"/>
          </a:xfrm>
          <a:prstGeom prst="rect">
            <a:avLst/>
          </a:prstGeom>
          <a:effectLst>
            <a:glow rad="355600">
              <a:schemeClr val="accent1">
                <a:alpha val="40000"/>
              </a:schemeClr>
            </a:glow>
            <a:outerShdw dir="7440000" sx="1000" sy="1000" algn="ctr" rotWithShape="0">
              <a:srgbClr val="000000"/>
            </a:outerShdw>
          </a:effectLst>
        </p:spPr>
      </p:pic>
      <p:pic>
        <p:nvPicPr>
          <p:cNvPr id="33" name="Graphic 32" descr="Gears outline">
            <a:extLst>
              <a:ext uri="{FF2B5EF4-FFF2-40B4-BE49-F238E27FC236}">
                <a16:creationId xmlns:a16="http://schemas.microsoft.com/office/drawing/2014/main" id="{9FB0455D-517F-C542-B9AF-63592FCD4B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464143" y="1736316"/>
            <a:ext cx="3837621" cy="3837621"/>
          </a:xfrm>
          <a:prstGeom prst="rect">
            <a:avLst/>
          </a:prstGeom>
          <a:effectLst>
            <a:glow rad="127000">
              <a:schemeClr val="accent1">
                <a:alpha val="40000"/>
              </a:schemeClr>
            </a:glow>
          </a:effectLst>
        </p:spPr>
      </p:pic>
      <p:pic>
        <p:nvPicPr>
          <p:cNvPr id="35" name="Picture 34">
            <a:extLst>
              <a:ext uri="{FF2B5EF4-FFF2-40B4-BE49-F238E27FC236}">
                <a16:creationId xmlns:a16="http://schemas.microsoft.com/office/drawing/2014/main" id="{00DBDF69-A5E6-4A49-9507-9843F3158D9E}"/>
              </a:ext>
            </a:extLst>
          </p:cNvPr>
          <p:cNvPicPr>
            <a:picLocks noChangeAspect="1"/>
          </p:cNvPicPr>
          <p:nvPr/>
        </p:nvPicPr>
        <p:blipFill>
          <a:blip r:embed="rId11"/>
          <a:stretch>
            <a:fillRect/>
          </a:stretch>
        </p:blipFill>
        <p:spPr>
          <a:xfrm>
            <a:off x="2969155" y="16555998"/>
            <a:ext cx="3801609" cy="3410313"/>
          </a:xfrm>
          <a:prstGeom prst="rect">
            <a:avLst/>
          </a:prstGeom>
        </p:spPr>
      </p:pic>
      <p:sp>
        <p:nvSpPr>
          <p:cNvPr id="3" name="TextBox 2">
            <a:extLst>
              <a:ext uri="{FF2B5EF4-FFF2-40B4-BE49-F238E27FC236}">
                <a16:creationId xmlns:a16="http://schemas.microsoft.com/office/drawing/2014/main" id="{81F28910-F5D6-F9BA-8480-9C230C8412FC}"/>
              </a:ext>
            </a:extLst>
          </p:cNvPr>
          <p:cNvSpPr txBox="1"/>
          <p:nvPr/>
        </p:nvSpPr>
        <p:spPr>
          <a:xfrm>
            <a:off x="15019506" y="18859091"/>
            <a:ext cx="12898877" cy="1261884"/>
          </a:xfrm>
          <a:prstGeom prst="rect">
            <a:avLst/>
          </a:prstGeom>
          <a:noFill/>
        </p:spPr>
        <p:txBody>
          <a:bodyPr wrap="square" rtlCol="0">
            <a:spAutoFit/>
          </a:bodyPr>
          <a:lstStyle/>
          <a:p>
            <a:r>
              <a:rPr lang="en-US" sz="1900" dirty="0">
                <a:latin typeface="Times New Roman" panose="02020603050405020304" pitchFamily="18" charset="0"/>
                <a:cs typeface="Times New Roman" panose="02020603050405020304" pitchFamily="18" charset="0"/>
              </a:rPr>
              <a:t>We would like to express our sincere gratitude to Professor Maurice Danaher for his exceptional guidance and invaluable support throughout the completion of our project. His expertise, enthusiasm, and encouragement have been instrumental in shaping our research and enabling us to achieve our goals. We are also grateful to the university for providing us with the necessary resources and facilities to undertake this project. Without their support, this work would not have been possible.</a:t>
            </a:r>
            <a:endParaRPr lang="en-AE" sz="19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21C84F2-86D4-2434-094C-A65349E5FC1E}"/>
              </a:ext>
            </a:extLst>
          </p:cNvPr>
          <p:cNvPicPr>
            <a:picLocks noChangeAspect="1"/>
          </p:cNvPicPr>
          <p:nvPr/>
        </p:nvPicPr>
        <p:blipFill>
          <a:blip r:embed="rId12"/>
          <a:stretch>
            <a:fillRect/>
          </a:stretch>
        </p:blipFill>
        <p:spPr>
          <a:xfrm>
            <a:off x="23442740" y="4164264"/>
            <a:ext cx="4778298" cy="274376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66143620-8A30-9F15-4EC9-8CB5412C5C6A}"/>
              </a:ext>
            </a:extLst>
          </p:cNvPr>
          <p:cNvPicPr>
            <a:picLocks noChangeAspect="1"/>
          </p:cNvPicPr>
          <p:nvPr/>
        </p:nvPicPr>
        <p:blipFill>
          <a:blip r:embed="rId13"/>
          <a:stretch>
            <a:fillRect/>
          </a:stretch>
        </p:blipFill>
        <p:spPr>
          <a:xfrm>
            <a:off x="22104983" y="7250607"/>
            <a:ext cx="3792899" cy="299217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C3E252F-F795-038C-7379-5D2835C9038D}"/>
              </a:ext>
            </a:extLst>
          </p:cNvPr>
          <p:cNvPicPr>
            <a:picLocks noChangeAspect="1"/>
          </p:cNvPicPr>
          <p:nvPr/>
        </p:nvPicPr>
        <p:blipFill>
          <a:blip r:embed="rId14"/>
          <a:stretch>
            <a:fillRect/>
          </a:stretch>
        </p:blipFill>
        <p:spPr>
          <a:xfrm>
            <a:off x="16879810" y="7291192"/>
            <a:ext cx="4777771" cy="300174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A5E7580-7B5A-E7F2-3711-5B08A1407DE9}"/>
              </a:ext>
            </a:extLst>
          </p:cNvPr>
          <p:cNvPicPr>
            <a:picLocks noChangeAspect="1"/>
          </p:cNvPicPr>
          <p:nvPr/>
        </p:nvPicPr>
        <p:blipFill>
          <a:blip r:embed="rId15"/>
          <a:stretch>
            <a:fillRect/>
          </a:stretch>
        </p:blipFill>
        <p:spPr>
          <a:xfrm>
            <a:off x="2805327" y="12155358"/>
            <a:ext cx="4083298" cy="4038622"/>
          </a:xfrm>
          <a:prstGeom prst="rect">
            <a:avLst/>
          </a:prstGeom>
        </p:spPr>
      </p:pic>
      <p:pic>
        <p:nvPicPr>
          <p:cNvPr id="11" name="Picture 10">
            <a:extLst>
              <a:ext uri="{FF2B5EF4-FFF2-40B4-BE49-F238E27FC236}">
                <a16:creationId xmlns:a16="http://schemas.microsoft.com/office/drawing/2014/main" id="{99AF88D9-4AAC-5FFF-6E81-6E97FA31CE97}"/>
              </a:ext>
            </a:extLst>
          </p:cNvPr>
          <p:cNvPicPr>
            <a:picLocks noChangeAspect="1"/>
          </p:cNvPicPr>
          <p:nvPr/>
        </p:nvPicPr>
        <p:blipFill>
          <a:blip r:embed="rId16"/>
          <a:stretch>
            <a:fillRect/>
          </a:stretch>
        </p:blipFill>
        <p:spPr>
          <a:xfrm rot="16200000">
            <a:off x="980538" y="13180866"/>
            <a:ext cx="1686400" cy="679734"/>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41E5ABB3-1D5D-6F71-5A3A-9A7798438DF0}"/>
              </a:ext>
            </a:extLst>
          </p:cNvPr>
          <p:cNvPicPr>
            <a:picLocks noChangeAspect="1"/>
          </p:cNvPicPr>
          <p:nvPr/>
        </p:nvPicPr>
        <p:blipFill>
          <a:blip r:embed="rId17"/>
          <a:stretch>
            <a:fillRect/>
          </a:stretch>
        </p:blipFill>
        <p:spPr>
          <a:xfrm>
            <a:off x="7843333" y="12064613"/>
            <a:ext cx="4083298" cy="4216905"/>
          </a:xfrm>
          <a:prstGeom prst="rect">
            <a:avLst/>
          </a:prstGeom>
        </p:spPr>
      </p:pic>
      <p:sp>
        <p:nvSpPr>
          <p:cNvPr id="15" name="TextBox 14">
            <a:extLst>
              <a:ext uri="{FF2B5EF4-FFF2-40B4-BE49-F238E27FC236}">
                <a16:creationId xmlns:a16="http://schemas.microsoft.com/office/drawing/2014/main" id="{47292178-BC34-D1F9-3D08-D14A71849A86}"/>
              </a:ext>
            </a:extLst>
          </p:cNvPr>
          <p:cNvSpPr txBox="1"/>
          <p:nvPr/>
        </p:nvSpPr>
        <p:spPr>
          <a:xfrm>
            <a:off x="8175245" y="17666783"/>
            <a:ext cx="5753100" cy="2893100"/>
          </a:xfrm>
          <a:prstGeom prst="rect">
            <a:avLst/>
          </a:prstGeom>
          <a:noFill/>
        </p:spPr>
        <p:txBody>
          <a:bodyPr wrap="square" rtlCol="0">
            <a:spAutoFit/>
          </a:bodyPr>
          <a:lstStyle/>
          <a:p>
            <a:pPr algn="just"/>
            <a:r>
              <a:rPr lang="en-AU" sz="2000" dirty="0">
                <a:solidFill>
                  <a:srgbClr val="252525"/>
                </a:solidFill>
                <a:effectLst/>
                <a:latin typeface="Times New Roman" panose="02020603050405020304" pitchFamily="18" charset="0"/>
                <a:ea typeface="Times New Roman" panose="02020603050405020304" pitchFamily="18" charset="0"/>
              </a:rPr>
              <a:t>Overall, our approach involved combining different datasets and using a combination of CNN and RNN to classify videos as real or fake. By utilizing pre-trained models and various libraries, we were able to build an efficient model that achieved satisfactory results. Our website provides a user-friendly interface for users to upload videos and receive real-time predictions with high confidence.</a:t>
            </a:r>
            <a:endParaRPr lang="en-AU" sz="2000" dirty="0">
              <a:effectLst/>
              <a:latin typeface="Times New Roman" panose="02020603050405020304" pitchFamily="18" charset="0"/>
              <a:ea typeface="Times New Roman" panose="02020603050405020304" pitchFamily="18" charset="0"/>
            </a:endParaRPr>
          </a:p>
          <a:p>
            <a:endParaRPr lang="en-AU" sz="22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05A7C50E-2148-BD5B-9172-F2B8C138ECD9}"/>
              </a:ext>
            </a:extLst>
          </p:cNvPr>
          <p:cNvPicPr>
            <a:picLocks noChangeAspect="1"/>
          </p:cNvPicPr>
          <p:nvPr/>
        </p:nvPicPr>
        <p:blipFill>
          <a:blip r:embed="rId18"/>
          <a:stretch>
            <a:fillRect/>
          </a:stretch>
        </p:blipFill>
        <p:spPr>
          <a:xfrm rot="16200000">
            <a:off x="-537839" y="15414536"/>
            <a:ext cx="3381279" cy="963213"/>
          </a:xfrm>
          <a:prstGeom prst="rect">
            <a:avLst/>
          </a:prstGeom>
        </p:spPr>
      </p:pic>
      <p:sp>
        <p:nvSpPr>
          <p:cNvPr id="18" name="TextBox 17">
            <a:extLst>
              <a:ext uri="{FF2B5EF4-FFF2-40B4-BE49-F238E27FC236}">
                <a16:creationId xmlns:a16="http://schemas.microsoft.com/office/drawing/2014/main" id="{DD91A0BD-0E25-59BF-8493-1DD8D8E12C10}"/>
              </a:ext>
            </a:extLst>
          </p:cNvPr>
          <p:cNvSpPr txBox="1"/>
          <p:nvPr/>
        </p:nvSpPr>
        <p:spPr>
          <a:xfrm>
            <a:off x="2763939" y="16333033"/>
            <a:ext cx="4083297" cy="677108"/>
          </a:xfrm>
          <a:prstGeom prst="rect">
            <a:avLst/>
          </a:prstGeom>
          <a:noFill/>
        </p:spPr>
        <p:txBody>
          <a:bodyPr wrap="square" rtlCol="0">
            <a:spAutoFit/>
          </a:bodyPr>
          <a:lstStyle/>
          <a:p>
            <a:r>
              <a:rPr lang="en-US" sz="1900" dirty="0">
                <a:latin typeface="Times New Roman" panose="02020603050405020304" pitchFamily="18" charset="0"/>
                <a:cs typeface="Times New Roman" panose="02020603050405020304" pitchFamily="18" charset="0"/>
              </a:rPr>
              <a:t>Fig 1. The prediction show the video is real </a:t>
            </a:r>
            <a:endParaRPr lang="en-AU" sz="19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DCA7F49F-92C1-043C-54F7-D257918D568E}"/>
              </a:ext>
            </a:extLst>
          </p:cNvPr>
          <p:cNvSpPr txBox="1"/>
          <p:nvPr/>
        </p:nvSpPr>
        <p:spPr>
          <a:xfrm>
            <a:off x="8055798" y="16333033"/>
            <a:ext cx="4252387" cy="1107996"/>
          </a:xfrm>
          <a:prstGeom prst="rect">
            <a:avLst/>
          </a:prstGeom>
          <a:noFill/>
        </p:spPr>
        <p:txBody>
          <a:bodyPr wrap="square" rtlCol="0">
            <a:spAutoFit/>
          </a:bodyPr>
          <a:lstStyle/>
          <a:p>
            <a:r>
              <a:rPr lang="en-US" sz="1900" dirty="0">
                <a:latin typeface="Times New Roman" panose="02020603050405020304" pitchFamily="18" charset="0"/>
                <a:cs typeface="Times New Roman" panose="02020603050405020304" pitchFamily="18" charset="0"/>
              </a:rPr>
              <a:t>Fig 2. The prediction show the video is Fake</a:t>
            </a:r>
            <a:endParaRPr lang="en-AU" sz="1900" dirty="0">
              <a:latin typeface="Times New Roman" panose="02020603050405020304" pitchFamily="18" charset="0"/>
              <a:cs typeface="Times New Roman" panose="02020603050405020304" pitchFamily="18" charset="0"/>
            </a:endParaRPr>
          </a:p>
          <a:p>
            <a:endParaRPr lang="en-AU"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4869272"/>
      </p:ext>
    </p:extLst>
  </p:cSld>
  <p:clrMapOvr>
    <a:masterClrMapping/>
  </p:clrMapOvr>
</p:sld>
</file>

<file path=ppt/theme/theme1.xml><?xml version="1.0" encoding="utf-8"?>
<a:theme xmlns:a="http://schemas.openxmlformats.org/drawingml/2006/main" name="PosterPresentations.com-100CMx140C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583</TotalTime>
  <Words>1426</Words>
  <Application>Microsoft Office PowerPoint</Application>
  <PresentationFormat>Custom</PresentationFormat>
  <Paragraphs>45</Paragraphs>
  <Slides>1</Slides>
  <Notes>1</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1</vt:i4>
      </vt:variant>
    </vt:vector>
  </HeadingPairs>
  <TitlesOfParts>
    <vt:vector size="11" baseType="lpstr">
      <vt:lpstr>Arial</vt:lpstr>
      <vt:lpstr>Calibri</vt:lpstr>
      <vt:lpstr>Cambria</vt:lpstr>
      <vt:lpstr>inherit</vt:lpstr>
      <vt:lpstr>Symbol</vt:lpstr>
      <vt:lpstr>Times New Roman</vt:lpstr>
      <vt:lpstr>Trebuchet MS</vt:lpstr>
      <vt:lpstr>PosterPresentations.com-100CMx140CM</vt:lpstr>
      <vt:lpstr>Classic - Wide Center</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Ruth Simon Tekle</cp:lastModifiedBy>
  <cp:revision>58</cp:revision>
  <dcterms:created xsi:type="dcterms:W3CDTF">2012-02-10T00:21:22Z</dcterms:created>
  <dcterms:modified xsi:type="dcterms:W3CDTF">2023-04-24T11:47:36Z</dcterms:modified>
</cp:coreProperties>
</file>